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2" autoAdjust="0"/>
    <p:restoredTop sz="94660"/>
  </p:normalViewPr>
  <p:slideViewPr>
    <p:cSldViewPr snapToGrid="0"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1" d="100"/>
          <a:sy n="41" d="100"/>
        </p:scale>
        <p:origin x="1794" y="54"/>
      </p:cViewPr>
      <p:guideLst/>
    </p:cSldViewPr>
  </p:notesViewPr>
  <p:gridSpacing cx="76200" cy="76200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tableStyles" Target="tableStyles.xml" Id="rId8" /><Relationship Type="http://schemas.openxmlformats.org/officeDocument/2006/relationships/viewProps" Target="viewProps.xml" Id="rId6" /><Relationship Type="http://schemas.openxmlformats.org/officeDocument/2006/relationships/presProps" Target="presProps.xml" Id="rId5" /></Relationships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WPS Presentation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WPP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WPP Presentation</dc:title>
</cp:coreProperties>
</file>