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94" r:id="rId3"/>
    <p:sldId id="282" r:id="rId4"/>
    <p:sldId id="328" r:id="rId5"/>
    <p:sldId id="334" r:id="rId6"/>
    <p:sldId id="335" r:id="rId7"/>
    <p:sldId id="330" r:id="rId8"/>
    <p:sldId id="277" r:id="rId9"/>
    <p:sldId id="257" r:id="rId10"/>
    <p:sldId id="321" r:id="rId11"/>
    <p:sldId id="305" r:id="rId12"/>
    <p:sldId id="306" r:id="rId13"/>
    <p:sldId id="307" r:id="rId14"/>
    <p:sldId id="308" r:id="rId15"/>
    <p:sldId id="309" r:id="rId16"/>
    <p:sldId id="312" r:id="rId17"/>
    <p:sldId id="311" r:id="rId18"/>
    <p:sldId id="310" r:id="rId19"/>
    <p:sldId id="313" r:id="rId20"/>
    <p:sldId id="314" r:id="rId21"/>
    <p:sldId id="326" r:id="rId22"/>
    <p:sldId id="324" r:id="rId23"/>
    <p:sldId id="327" r:id="rId24"/>
    <p:sldId id="315" r:id="rId25"/>
    <p:sldId id="320" r:id="rId26"/>
    <p:sldId id="316" r:id="rId27"/>
    <p:sldId id="317" r:id="rId28"/>
    <p:sldId id="318" r:id="rId29"/>
    <p:sldId id="281" r:id="rId30"/>
    <p:sldId id="285" r:id="rId31"/>
    <p:sldId id="331" r:id="rId32"/>
    <p:sldId id="332" r:id="rId33"/>
    <p:sldId id="333" r:id="rId34"/>
    <p:sldId id="291" r:id="rId35"/>
    <p:sldId id="258" r:id="rId36"/>
    <p:sldId id="319" r:id="rId37"/>
    <p:sldId id="287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3" autoAdjust="0"/>
    <p:restoredTop sz="94667" autoAdjust="0"/>
  </p:normalViewPr>
  <p:slideViewPr>
    <p:cSldViewPr>
      <p:cViewPr varScale="1">
        <p:scale>
          <a:sx n="84" d="100"/>
          <a:sy n="84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F0EDB854-F139-447A-86BE-082688AA35CF}" type="presOf" srcId="{17737A45-F172-422F-B249-D4EF44F95FD7}" destId="{5299AC45-B271-4E53-A702-B7E9795EF10D}" srcOrd="0" destOrd="0" presId="urn:microsoft.com/office/officeart/2005/8/layout/hierarchy5"/>
    <dgm:cxn modelId="{F66F0512-0705-4A8D-8AC0-DA02658F06C2}" type="presParOf" srcId="{5299AC45-B271-4E53-A702-B7E9795EF10D}" destId="{AD29F676-5F92-4B70-8D97-83060DDE26B1}" srcOrd="0" destOrd="0" presId="urn:microsoft.com/office/officeart/2005/8/layout/hierarchy5"/>
    <dgm:cxn modelId="{3577C7CA-8F23-4E64-8EBE-668F2A1AC59B}" type="presParOf" srcId="{AD29F676-5F92-4B70-8D97-83060DDE26B1}" destId="{BD8484FC-93FB-440D-8E78-06F183F0D93F}" srcOrd="0" destOrd="0" presId="urn:microsoft.com/office/officeart/2005/8/layout/hierarchy5"/>
    <dgm:cxn modelId="{97E37ABC-A3DA-4C13-AE3A-FD346F28B071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683B0E9D-106A-452B-81EB-603E65A5F2AE}" type="presOf" srcId="{17737A45-F172-422F-B249-D4EF44F95FD7}" destId="{5299AC45-B271-4E53-A702-B7E9795EF10D}" srcOrd="0" destOrd="0" presId="urn:microsoft.com/office/officeart/2005/8/layout/hierarchy5"/>
    <dgm:cxn modelId="{2EAA071D-A323-4B56-B66D-DDE78AA29922}" type="presParOf" srcId="{5299AC45-B271-4E53-A702-B7E9795EF10D}" destId="{AD29F676-5F92-4B70-8D97-83060DDE26B1}" srcOrd="0" destOrd="0" presId="urn:microsoft.com/office/officeart/2005/8/layout/hierarchy5"/>
    <dgm:cxn modelId="{B5727204-389C-4E51-9FA1-C632702C204F}" type="presParOf" srcId="{AD29F676-5F92-4B70-8D97-83060DDE26B1}" destId="{BD8484FC-93FB-440D-8E78-06F183F0D93F}" srcOrd="0" destOrd="0" presId="urn:microsoft.com/office/officeart/2005/8/layout/hierarchy5"/>
    <dgm:cxn modelId="{4750E4C8-CAA4-4D20-8B01-7BAC51FF58BB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596041AF-F269-4A7F-BED1-4B9B6AF267A7}" type="presOf" srcId="{17737A45-F172-422F-B249-D4EF44F95FD7}" destId="{5299AC45-B271-4E53-A702-B7E9795EF10D}" srcOrd="0" destOrd="0" presId="urn:microsoft.com/office/officeart/2005/8/layout/hierarchy5"/>
    <dgm:cxn modelId="{F7D61A81-5B29-47C9-AA22-26F810416683}" type="presParOf" srcId="{5299AC45-B271-4E53-A702-B7E9795EF10D}" destId="{AD29F676-5F92-4B70-8D97-83060DDE26B1}" srcOrd="0" destOrd="0" presId="urn:microsoft.com/office/officeart/2005/8/layout/hierarchy5"/>
    <dgm:cxn modelId="{2A4236A5-63D0-4F58-9576-91998240BCBE}" type="presParOf" srcId="{AD29F676-5F92-4B70-8D97-83060DDE26B1}" destId="{BD8484FC-93FB-440D-8E78-06F183F0D93F}" srcOrd="0" destOrd="0" presId="urn:microsoft.com/office/officeart/2005/8/layout/hierarchy5"/>
    <dgm:cxn modelId="{F40FB531-FC87-40FF-8882-5CA6B6BFC150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69485B76-912D-4DE6-B3AB-5781C4E934C1}" type="presOf" srcId="{17737A45-F172-422F-B249-D4EF44F95FD7}" destId="{5299AC45-B271-4E53-A702-B7E9795EF10D}" srcOrd="0" destOrd="0" presId="urn:microsoft.com/office/officeart/2005/8/layout/hierarchy5"/>
    <dgm:cxn modelId="{78EC0DD7-1138-4CD2-A9F3-3CDE34D4E14E}" type="presParOf" srcId="{5299AC45-B271-4E53-A702-B7E9795EF10D}" destId="{AD29F676-5F92-4B70-8D97-83060DDE26B1}" srcOrd="0" destOrd="0" presId="urn:microsoft.com/office/officeart/2005/8/layout/hierarchy5"/>
    <dgm:cxn modelId="{4B7D406E-9B2F-40B4-83CE-9AA707CDA861}" type="presParOf" srcId="{AD29F676-5F92-4B70-8D97-83060DDE26B1}" destId="{BD8484FC-93FB-440D-8E78-06F183F0D93F}" srcOrd="0" destOrd="0" presId="urn:microsoft.com/office/officeart/2005/8/layout/hierarchy5"/>
    <dgm:cxn modelId="{A32F5FBE-BEE1-47D1-B65C-4EDCED82A52E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3CF6F0D-687A-49B9-B7E9-2178C0C153EF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2630A863-09F6-4854-A78F-FE3EA87EE843}">
      <dgm:prSet phldrT="[文本]" custT="1"/>
      <dgm:spPr/>
      <dgm:t>
        <a:bodyPr/>
        <a:lstStyle/>
        <a:p>
          <a:pPr algn="ctr"/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教务管理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96417B02-3CB9-4C96-BF6A-19BD7829C283}" type="parTrans" cxnId="{ECD95BB9-682D-4540-9795-C73873FEA092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75236A8F-47FE-46AA-8BCF-372E40B3379D}" type="sibTrans" cxnId="{ECD95BB9-682D-4540-9795-C73873FEA092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549E3E5E-F154-42C3-AA17-58A656FDD07C}">
      <dgm:prSet phldrT="[文本]" custT="1"/>
      <dgm:spPr/>
      <dgm:t>
        <a:bodyPr/>
        <a:lstStyle/>
        <a:p>
          <a:pPr algn="ctr"/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题库管理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CC5BAF48-6817-47CF-9DCD-A927FE10643A}" type="parTrans" cxnId="{D5A4DC22-9389-4616-82E7-C2BBF13B39A4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FD822DD7-D335-4CD4-994B-C0FCBB862201}" type="sibTrans" cxnId="{D5A4DC22-9389-4616-82E7-C2BBF13B39A4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3D426350-755E-4D97-BF26-342D858EDD37}">
      <dgm:prSet phldrT="[文本]" custT="1"/>
      <dgm:spPr/>
      <dgm:t>
        <a:bodyPr/>
        <a:lstStyle/>
        <a:p>
          <a:pPr algn="ctr"/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资讯</a:t>
          </a:r>
          <a:r>
            <a:rPr lang="en-US" altLang="zh-CN" sz="2000" b="1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知识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E1FF0F8F-EA43-4687-87C7-ED4D973B2217}" type="parTrans" cxnId="{20D53BB8-838F-4EAF-B7B6-54C48FE85DD6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09AC8511-EBB0-44FA-B2DF-41D42B457FD6}" type="sibTrans" cxnId="{20D53BB8-838F-4EAF-B7B6-54C48FE85DD6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A7529B78-087B-4BDF-AE2C-DCBAE4F7F791}">
      <dgm:prSet phldrT="[文本]" custT="1"/>
      <dgm:spPr/>
      <dgm:t>
        <a:bodyPr/>
        <a:lstStyle/>
        <a:p>
          <a:pPr algn="ctr"/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资金管理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F44A4CC3-3F12-4266-B1AD-D86F33B4C0B7}" type="parTrans" cxnId="{3E635246-D61D-4F82-99E8-54C766C27B4E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5228DF7A-AA39-4ACD-8B11-E35CB0C49712}" type="sibTrans" cxnId="{3E635246-D61D-4F82-99E8-54C766C27B4E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EE87ECD4-F56E-4F9B-8312-F1294B4C502C}">
      <dgm:prSet phldrT="[文本]" custT="1"/>
      <dgm:spPr/>
      <dgm:t>
        <a:bodyPr/>
        <a:lstStyle/>
        <a:p>
          <a:pPr algn="ctr"/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平台管理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02B747F1-A2C2-429E-AD29-2D957E5E523F}" type="parTrans" cxnId="{D545F7CE-1B6D-4118-8754-B37B44EF8AE0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7204B835-6DE7-4993-87EA-593AA636671F}" type="sibTrans" cxnId="{D545F7CE-1B6D-4118-8754-B37B44EF8AE0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26BB4584-1BAD-41A3-BA58-B95364F90D07}">
      <dgm:prSet phldrT="[文本]" custT="1"/>
      <dgm:spPr/>
      <dgm:t>
        <a:bodyPr/>
        <a:lstStyle/>
        <a:p>
          <a:pPr algn="ctr"/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员工管理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0BB63941-C573-489B-9E07-2E804F05152C}" type="parTrans" cxnId="{E14DEA49-8382-45DE-9EE1-DDF7DD3224BE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7B46D6D9-1865-450D-9B77-4A0EE1F4247C}" type="sibTrans" cxnId="{E14DEA49-8382-45DE-9EE1-DDF7DD3224BE}">
      <dgm:prSet/>
      <dgm:spPr/>
      <dgm:t>
        <a:bodyPr/>
        <a:lstStyle/>
        <a:p>
          <a:pPr algn="ctr"/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7CC58F20-8EC6-41EE-9EAC-B7F104189387}" type="pres">
      <dgm:prSet presAssocID="{F3CF6F0D-687A-49B9-B7E9-2178C0C153E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5A244EC-F789-405B-8ADA-BDAECF0977F5}" type="pres">
      <dgm:prSet presAssocID="{F3CF6F0D-687A-49B9-B7E9-2178C0C153EF}" presName="Name1" presStyleCnt="0"/>
      <dgm:spPr/>
    </dgm:pt>
    <dgm:pt modelId="{9D8189CD-B00D-401B-B335-DFD69D7CAE7D}" type="pres">
      <dgm:prSet presAssocID="{F3CF6F0D-687A-49B9-B7E9-2178C0C153EF}" presName="cycle" presStyleCnt="0"/>
      <dgm:spPr/>
    </dgm:pt>
    <dgm:pt modelId="{E8186068-45D3-4278-B3E1-97C3F2E63991}" type="pres">
      <dgm:prSet presAssocID="{F3CF6F0D-687A-49B9-B7E9-2178C0C153EF}" presName="srcNode" presStyleLbl="node1" presStyleIdx="0" presStyleCnt="6"/>
      <dgm:spPr/>
    </dgm:pt>
    <dgm:pt modelId="{58EFAEEC-7589-464B-9DEC-561E03558B93}" type="pres">
      <dgm:prSet presAssocID="{F3CF6F0D-687A-49B9-B7E9-2178C0C153EF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D5E1B4FF-2A4B-4993-AEB5-5C25DD41F563}" type="pres">
      <dgm:prSet presAssocID="{F3CF6F0D-687A-49B9-B7E9-2178C0C153EF}" presName="extraNode" presStyleLbl="node1" presStyleIdx="0" presStyleCnt="6"/>
      <dgm:spPr/>
    </dgm:pt>
    <dgm:pt modelId="{88A7FE3A-1848-404B-98C7-8CED610F9F1F}" type="pres">
      <dgm:prSet presAssocID="{F3CF6F0D-687A-49B9-B7E9-2178C0C153EF}" presName="dstNode" presStyleLbl="node1" presStyleIdx="0" presStyleCnt="6"/>
      <dgm:spPr/>
    </dgm:pt>
    <dgm:pt modelId="{B6EAC04A-4E28-445D-B81E-8B76CFD0553A}" type="pres">
      <dgm:prSet presAssocID="{2630A863-09F6-4854-A78F-FE3EA87EE84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B7DAA2-CD5A-4EE5-9C0A-CF18B88E1C27}" type="pres">
      <dgm:prSet presAssocID="{2630A863-09F6-4854-A78F-FE3EA87EE843}" presName="accent_1" presStyleCnt="0"/>
      <dgm:spPr/>
    </dgm:pt>
    <dgm:pt modelId="{80B4F677-E8BB-4852-9710-48F83D1177DA}" type="pres">
      <dgm:prSet presAssocID="{2630A863-09F6-4854-A78F-FE3EA87EE843}" presName="accentRepeatNode" presStyleLbl="solidFgAcc1" presStyleIdx="0" presStyleCnt="6"/>
      <dgm:spPr/>
    </dgm:pt>
    <dgm:pt modelId="{30BD154E-E43F-404F-B9D7-5B7C79705815}" type="pres">
      <dgm:prSet presAssocID="{549E3E5E-F154-42C3-AA17-58A656FDD07C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A7E0E1-B578-4617-946F-641B7D410ACE}" type="pres">
      <dgm:prSet presAssocID="{549E3E5E-F154-42C3-AA17-58A656FDD07C}" presName="accent_2" presStyleCnt="0"/>
      <dgm:spPr/>
    </dgm:pt>
    <dgm:pt modelId="{90F0E359-9930-4A85-9F94-7187B5D27A08}" type="pres">
      <dgm:prSet presAssocID="{549E3E5E-F154-42C3-AA17-58A656FDD07C}" presName="accentRepeatNode" presStyleLbl="solidFgAcc1" presStyleIdx="1" presStyleCnt="6"/>
      <dgm:spPr/>
    </dgm:pt>
    <dgm:pt modelId="{3E525A38-0421-416F-B254-9C24FE9F0701}" type="pres">
      <dgm:prSet presAssocID="{3D426350-755E-4D97-BF26-342D858EDD3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1DD55F-3DE0-459A-A565-EBBC6B9F0C85}" type="pres">
      <dgm:prSet presAssocID="{3D426350-755E-4D97-BF26-342D858EDD37}" presName="accent_3" presStyleCnt="0"/>
      <dgm:spPr/>
    </dgm:pt>
    <dgm:pt modelId="{955072A7-6D92-4DF6-AF71-B6E0D477700C}" type="pres">
      <dgm:prSet presAssocID="{3D426350-755E-4D97-BF26-342D858EDD37}" presName="accentRepeatNode" presStyleLbl="solidFgAcc1" presStyleIdx="2" presStyleCnt="6"/>
      <dgm:spPr/>
    </dgm:pt>
    <dgm:pt modelId="{37025665-A5AF-4DC6-8979-1AC002FC54B7}" type="pres">
      <dgm:prSet presAssocID="{A7529B78-087B-4BDF-AE2C-DCBAE4F7F79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814A9D-68A8-4DC6-BAEE-6B8AAD7F9489}" type="pres">
      <dgm:prSet presAssocID="{A7529B78-087B-4BDF-AE2C-DCBAE4F7F791}" presName="accent_4" presStyleCnt="0"/>
      <dgm:spPr/>
    </dgm:pt>
    <dgm:pt modelId="{B5BFAD69-B5C8-44C0-B019-C9A69253F71A}" type="pres">
      <dgm:prSet presAssocID="{A7529B78-087B-4BDF-AE2C-DCBAE4F7F791}" presName="accentRepeatNode" presStyleLbl="solidFgAcc1" presStyleIdx="3" presStyleCnt="6"/>
      <dgm:spPr/>
    </dgm:pt>
    <dgm:pt modelId="{58A48393-A8D0-4958-9F9A-CB25D5256ED9}" type="pres">
      <dgm:prSet presAssocID="{EE87ECD4-F56E-4F9B-8312-F1294B4C502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80EBFE3-C618-47A0-9DFE-C2CDC897BE44}" type="pres">
      <dgm:prSet presAssocID="{EE87ECD4-F56E-4F9B-8312-F1294B4C502C}" presName="accent_5" presStyleCnt="0"/>
      <dgm:spPr/>
    </dgm:pt>
    <dgm:pt modelId="{33C28178-FF62-4A05-B9A8-945501350A4E}" type="pres">
      <dgm:prSet presAssocID="{EE87ECD4-F56E-4F9B-8312-F1294B4C502C}" presName="accentRepeatNode" presStyleLbl="solidFgAcc1" presStyleIdx="4" presStyleCnt="6"/>
      <dgm:spPr/>
    </dgm:pt>
    <dgm:pt modelId="{34060CAB-ED6B-43B0-BFA7-877393688803}" type="pres">
      <dgm:prSet presAssocID="{26BB4584-1BAD-41A3-BA58-B95364F90D07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92B19B-9C80-446D-9975-07212979E948}" type="pres">
      <dgm:prSet presAssocID="{26BB4584-1BAD-41A3-BA58-B95364F90D07}" presName="accent_6" presStyleCnt="0"/>
      <dgm:spPr/>
    </dgm:pt>
    <dgm:pt modelId="{477BA1BB-E89A-43ED-B652-9650A0E668BF}" type="pres">
      <dgm:prSet presAssocID="{26BB4584-1BAD-41A3-BA58-B95364F90D07}" presName="accentRepeatNode" presStyleLbl="solidFgAcc1" presStyleIdx="5" presStyleCnt="6"/>
      <dgm:spPr/>
    </dgm:pt>
  </dgm:ptLst>
  <dgm:cxnLst>
    <dgm:cxn modelId="{D5A4DC22-9389-4616-82E7-C2BBF13B39A4}" srcId="{F3CF6F0D-687A-49B9-B7E9-2178C0C153EF}" destId="{549E3E5E-F154-42C3-AA17-58A656FDD07C}" srcOrd="1" destOrd="0" parTransId="{CC5BAF48-6817-47CF-9DCD-A927FE10643A}" sibTransId="{FD822DD7-D335-4CD4-994B-C0FCBB862201}"/>
    <dgm:cxn modelId="{3E635246-D61D-4F82-99E8-54C766C27B4E}" srcId="{F3CF6F0D-687A-49B9-B7E9-2178C0C153EF}" destId="{A7529B78-087B-4BDF-AE2C-DCBAE4F7F791}" srcOrd="3" destOrd="0" parTransId="{F44A4CC3-3F12-4266-B1AD-D86F33B4C0B7}" sibTransId="{5228DF7A-AA39-4ACD-8B11-E35CB0C49712}"/>
    <dgm:cxn modelId="{ECD95BB9-682D-4540-9795-C73873FEA092}" srcId="{F3CF6F0D-687A-49B9-B7E9-2178C0C153EF}" destId="{2630A863-09F6-4854-A78F-FE3EA87EE843}" srcOrd="0" destOrd="0" parTransId="{96417B02-3CB9-4C96-BF6A-19BD7829C283}" sibTransId="{75236A8F-47FE-46AA-8BCF-372E40B3379D}"/>
    <dgm:cxn modelId="{BBAD4FD0-755A-49A9-8B3D-21B1E9D34801}" type="presOf" srcId="{EE87ECD4-F56E-4F9B-8312-F1294B4C502C}" destId="{58A48393-A8D0-4958-9F9A-CB25D5256ED9}" srcOrd="0" destOrd="0" presId="urn:microsoft.com/office/officeart/2008/layout/VerticalCurvedList"/>
    <dgm:cxn modelId="{727733AE-0749-4076-BCF9-E274BB24697B}" type="presOf" srcId="{26BB4584-1BAD-41A3-BA58-B95364F90D07}" destId="{34060CAB-ED6B-43B0-BFA7-877393688803}" srcOrd="0" destOrd="0" presId="urn:microsoft.com/office/officeart/2008/layout/VerticalCurvedList"/>
    <dgm:cxn modelId="{77AD3DE7-2FEC-47A3-A43B-B58D95C5AE25}" type="presOf" srcId="{A7529B78-087B-4BDF-AE2C-DCBAE4F7F791}" destId="{37025665-A5AF-4DC6-8979-1AC002FC54B7}" srcOrd="0" destOrd="0" presId="urn:microsoft.com/office/officeart/2008/layout/VerticalCurvedList"/>
    <dgm:cxn modelId="{80FA8AAA-2F4C-4AA7-83E5-63FFB9D22EC6}" type="presOf" srcId="{75236A8F-47FE-46AA-8BCF-372E40B3379D}" destId="{58EFAEEC-7589-464B-9DEC-561E03558B93}" srcOrd="0" destOrd="0" presId="urn:microsoft.com/office/officeart/2008/layout/VerticalCurvedList"/>
    <dgm:cxn modelId="{AF10ABE1-8EA4-4C1E-A0AF-9D10B5C38AB1}" type="presOf" srcId="{3D426350-755E-4D97-BF26-342D858EDD37}" destId="{3E525A38-0421-416F-B254-9C24FE9F0701}" srcOrd="0" destOrd="0" presId="urn:microsoft.com/office/officeart/2008/layout/VerticalCurvedList"/>
    <dgm:cxn modelId="{20D53BB8-838F-4EAF-B7B6-54C48FE85DD6}" srcId="{F3CF6F0D-687A-49B9-B7E9-2178C0C153EF}" destId="{3D426350-755E-4D97-BF26-342D858EDD37}" srcOrd="2" destOrd="0" parTransId="{E1FF0F8F-EA43-4687-87C7-ED4D973B2217}" sibTransId="{09AC8511-EBB0-44FA-B2DF-41D42B457FD6}"/>
    <dgm:cxn modelId="{E14DEA49-8382-45DE-9EE1-DDF7DD3224BE}" srcId="{F3CF6F0D-687A-49B9-B7E9-2178C0C153EF}" destId="{26BB4584-1BAD-41A3-BA58-B95364F90D07}" srcOrd="5" destOrd="0" parTransId="{0BB63941-C573-489B-9E07-2E804F05152C}" sibTransId="{7B46D6D9-1865-450D-9B77-4A0EE1F4247C}"/>
    <dgm:cxn modelId="{3A6A4F09-5F03-4036-907B-0B591E79EFE2}" type="presOf" srcId="{F3CF6F0D-687A-49B9-B7E9-2178C0C153EF}" destId="{7CC58F20-8EC6-41EE-9EAC-B7F104189387}" srcOrd="0" destOrd="0" presId="urn:microsoft.com/office/officeart/2008/layout/VerticalCurvedList"/>
    <dgm:cxn modelId="{D545F7CE-1B6D-4118-8754-B37B44EF8AE0}" srcId="{F3CF6F0D-687A-49B9-B7E9-2178C0C153EF}" destId="{EE87ECD4-F56E-4F9B-8312-F1294B4C502C}" srcOrd="4" destOrd="0" parTransId="{02B747F1-A2C2-429E-AD29-2D957E5E523F}" sibTransId="{7204B835-6DE7-4993-87EA-593AA636671F}"/>
    <dgm:cxn modelId="{2DD67178-ED27-44FC-9856-8E6D4365405B}" type="presOf" srcId="{2630A863-09F6-4854-A78F-FE3EA87EE843}" destId="{B6EAC04A-4E28-445D-B81E-8B76CFD0553A}" srcOrd="0" destOrd="0" presId="urn:microsoft.com/office/officeart/2008/layout/VerticalCurvedList"/>
    <dgm:cxn modelId="{1E167082-9246-421C-83F2-E883D0DE7A17}" type="presOf" srcId="{549E3E5E-F154-42C3-AA17-58A656FDD07C}" destId="{30BD154E-E43F-404F-B9D7-5B7C79705815}" srcOrd="0" destOrd="0" presId="urn:microsoft.com/office/officeart/2008/layout/VerticalCurvedList"/>
    <dgm:cxn modelId="{12DEC920-D78D-4C59-A26A-C20BB962CBAA}" type="presParOf" srcId="{7CC58F20-8EC6-41EE-9EAC-B7F104189387}" destId="{C5A244EC-F789-405B-8ADA-BDAECF0977F5}" srcOrd="0" destOrd="0" presId="urn:microsoft.com/office/officeart/2008/layout/VerticalCurvedList"/>
    <dgm:cxn modelId="{06B37C18-733F-474B-9820-6F0127EF1EF6}" type="presParOf" srcId="{C5A244EC-F789-405B-8ADA-BDAECF0977F5}" destId="{9D8189CD-B00D-401B-B335-DFD69D7CAE7D}" srcOrd="0" destOrd="0" presId="urn:microsoft.com/office/officeart/2008/layout/VerticalCurvedList"/>
    <dgm:cxn modelId="{94CFF757-4A49-4C97-B269-00BE03D7F738}" type="presParOf" srcId="{9D8189CD-B00D-401B-B335-DFD69D7CAE7D}" destId="{E8186068-45D3-4278-B3E1-97C3F2E63991}" srcOrd="0" destOrd="0" presId="urn:microsoft.com/office/officeart/2008/layout/VerticalCurvedList"/>
    <dgm:cxn modelId="{77D47543-F9F5-4763-BD48-56FD7D1DE29C}" type="presParOf" srcId="{9D8189CD-B00D-401B-B335-DFD69D7CAE7D}" destId="{58EFAEEC-7589-464B-9DEC-561E03558B93}" srcOrd="1" destOrd="0" presId="urn:microsoft.com/office/officeart/2008/layout/VerticalCurvedList"/>
    <dgm:cxn modelId="{9C5E0F4C-FE06-47B6-B78D-397C431DE9CE}" type="presParOf" srcId="{9D8189CD-B00D-401B-B335-DFD69D7CAE7D}" destId="{D5E1B4FF-2A4B-4993-AEB5-5C25DD41F563}" srcOrd="2" destOrd="0" presId="urn:microsoft.com/office/officeart/2008/layout/VerticalCurvedList"/>
    <dgm:cxn modelId="{C1644612-9FA9-4838-BCE7-CB9DFA98FE90}" type="presParOf" srcId="{9D8189CD-B00D-401B-B335-DFD69D7CAE7D}" destId="{88A7FE3A-1848-404B-98C7-8CED610F9F1F}" srcOrd="3" destOrd="0" presId="urn:microsoft.com/office/officeart/2008/layout/VerticalCurvedList"/>
    <dgm:cxn modelId="{BE4F8D3F-AD9F-4D3D-B9BD-C8C6957721A4}" type="presParOf" srcId="{C5A244EC-F789-405B-8ADA-BDAECF0977F5}" destId="{B6EAC04A-4E28-445D-B81E-8B76CFD0553A}" srcOrd="1" destOrd="0" presId="urn:microsoft.com/office/officeart/2008/layout/VerticalCurvedList"/>
    <dgm:cxn modelId="{3D3AD0E8-7367-4350-B732-D4EF0DBE0404}" type="presParOf" srcId="{C5A244EC-F789-405B-8ADA-BDAECF0977F5}" destId="{50B7DAA2-CD5A-4EE5-9C0A-CF18B88E1C27}" srcOrd="2" destOrd="0" presId="urn:microsoft.com/office/officeart/2008/layout/VerticalCurvedList"/>
    <dgm:cxn modelId="{0BE1FA92-44F5-4DC7-9A3A-5409E24A1856}" type="presParOf" srcId="{50B7DAA2-CD5A-4EE5-9C0A-CF18B88E1C27}" destId="{80B4F677-E8BB-4852-9710-48F83D1177DA}" srcOrd="0" destOrd="0" presId="urn:microsoft.com/office/officeart/2008/layout/VerticalCurvedList"/>
    <dgm:cxn modelId="{17907281-FE6E-47E1-BD60-FCCE68E6F2E5}" type="presParOf" srcId="{C5A244EC-F789-405B-8ADA-BDAECF0977F5}" destId="{30BD154E-E43F-404F-B9D7-5B7C79705815}" srcOrd="3" destOrd="0" presId="urn:microsoft.com/office/officeart/2008/layout/VerticalCurvedList"/>
    <dgm:cxn modelId="{48631CC2-20CC-49C2-B2AE-C7F6A2C2E22D}" type="presParOf" srcId="{C5A244EC-F789-405B-8ADA-BDAECF0977F5}" destId="{EEA7E0E1-B578-4617-946F-641B7D410ACE}" srcOrd="4" destOrd="0" presId="urn:microsoft.com/office/officeart/2008/layout/VerticalCurvedList"/>
    <dgm:cxn modelId="{CB749BA5-F777-49FC-B089-2C9F0259BC3C}" type="presParOf" srcId="{EEA7E0E1-B578-4617-946F-641B7D410ACE}" destId="{90F0E359-9930-4A85-9F94-7187B5D27A08}" srcOrd="0" destOrd="0" presId="urn:microsoft.com/office/officeart/2008/layout/VerticalCurvedList"/>
    <dgm:cxn modelId="{301F12E5-FAF3-4225-B96C-8DD1BD843BC7}" type="presParOf" srcId="{C5A244EC-F789-405B-8ADA-BDAECF0977F5}" destId="{3E525A38-0421-416F-B254-9C24FE9F0701}" srcOrd="5" destOrd="0" presId="urn:microsoft.com/office/officeart/2008/layout/VerticalCurvedList"/>
    <dgm:cxn modelId="{82A4E78B-827B-4701-A63C-96FE05461BC2}" type="presParOf" srcId="{C5A244EC-F789-405B-8ADA-BDAECF0977F5}" destId="{8C1DD55F-3DE0-459A-A565-EBBC6B9F0C85}" srcOrd="6" destOrd="0" presId="urn:microsoft.com/office/officeart/2008/layout/VerticalCurvedList"/>
    <dgm:cxn modelId="{93C16128-DBB8-4DE1-9160-7C47F5D62B4D}" type="presParOf" srcId="{8C1DD55F-3DE0-459A-A565-EBBC6B9F0C85}" destId="{955072A7-6D92-4DF6-AF71-B6E0D477700C}" srcOrd="0" destOrd="0" presId="urn:microsoft.com/office/officeart/2008/layout/VerticalCurvedList"/>
    <dgm:cxn modelId="{BE803DF5-ECDB-4B2A-AE04-DACE924704F7}" type="presParOf" srcId="{C5A244EC-F789-405B-8ADA-BDAECF0977F5}" destId="{37025665-A5AF-4DC6-8979-1AC002FC54B7}" srcOrd="7" destOrd="0" presId="urn:microsoft.com/office/officeart/2008/layout/VerticalCurvedList"/>
    <dgm:cxn modelId="{FAEC60D1-C9A6-439F-AC61-23DF2CB1D91B}" type="presParOf" srcId="{C5A244EC-F789-405B-8ADA-BDAECF0977F5}" destId="{32814A9D-68A8-4DC6-BAEE-6B8AAD7F9489}" srcOrd="8" destOrd="0" presId="urn:microsoft.com/office/officeart/2008/layout/VerticalCurvedList"/>
    <dgm:cxn modelId="{7EB8EF54-23EB-455D-AE74-02292799C123}" type="presParOf" srcId="{32814A9D-68A8-4DC6-BAEE-6B8AAD7F9489}" destId="{B5BFAD69-B5C8-44C0-B019-C9A69253F71A}" srcOrd="0" destOrd="0" presId="urn:microsoft.com/office/officeart/2008/layout/VerticalCurvedList"/>
    <dgm:cxn modelId="{F9CBE4F9-0CE5-48CB-B417-FCFFDD6F8E2D}" type="presParOf" srcId="{C5A244EC-F789-405B-8ADA-BDAECF0977F5}" destId="{58A48393-A8D0-4958-9F9A-CB25D5256ED9}" srcOrd="9" destOrd="0" presId="urn:microsoft.com/office/officeart/2008/layout/VerticalCurvedList"/>
    <dgm:cxn modelId="{920C530D-24C6-406B-9BEF-615DAD2412D4}" type="presParOf" srcId="{C5A244EC-F789-405B-8ADA-BDAECF0977F5}" destId="{780EBFE3-C618-47A0-9DFE-C2CDC897BE44}" srcOrd="10" destOrd="0" presId="urn:microsoft.com/office/officeart/2008/layout/VerticalCurvedList"/>
    <dgm:cxn modelId="{7842F3E6-F8F2-4241-8367-ED8488B1A4F2}" type="presParOf" srcId="{780EBFE3-C618-47A0-9DFE-C2CDC897BE44}" destId="{33C28178-FF62-4A05-B9A8-945501350A4E}" srcOrd="0" destOrd="0" presId="urn:microsoft.com/office/officeart/2008/layout/VerticalCurvedList"/>
    <dgm:cxn modelId="{8A524C03-C021-4BF9-8FCD-7F38C99FC881}" type="presParOf" srcId="{C5A244EC-F789-405B-8ADA-BDAECF0977F5}" destId="{34060CAB-ED6B-43B0-BFA7-877393688803}" srcOrd="11" destOrd="0" presId="urn:microsoft.com/office/officeart/2008/layout/VerticalCurvedList"/>
    <dgm:cxn modelId="{7504225C-AF3E-436A-9381-DB9057EE2B92}" type="presParOf" srcId="{C5A244EC-F789-405B-8ADA-BDAECF0977F5}" destId="{7392B19B-9C80-446D-9975-07212979E948}" srcOrd="12" destOrd="0" presId="urn:microsoft.com/office/officeart/2008/layout/VerticalCurvedList"/>
    <dgm:cxn modelId="{BA09D684-C959-4799-A27D-A7B75646694A}" type="presParOf" srcId="{7392B19B-9C80-446D-9975-07212979E948}" destId="{477BA1BB-E89A-43ED-B652-9650A0E668B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8/layout/RadialCluster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5A549D5D-1379-4EBB-BFAD-D350ACD1569E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教务管理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79D7D84E-7438-4660-BAF7-82594CA62D60}" type="parTrans" cxnId="{6E7E724C-7EFC-462E-8C10-93F3D5E05126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8453B733-3BFE-4355-B443-E1F1DE316240}" type="sibTrans" cxnId="{6E7E724C-7EFC-462E-8C10-93F3D5E05126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A44A6E0E-EA39-4612-8661-E6508BB1E026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专业管理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A00702A2-44E3-4B94-90D0-5E56A1753246}" type="parTrans" cxnId="{BF5650F2-5DAA-4671-8121-F98E9B341868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D0DA2711-8B70-4D05-BC05-B145AAE40EF5}" type="sibTrans" cxnId="{BF5650F2-5DAA-4671-8121-F98E9B341868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397B034E-E5EA-4FA5-8315-0D43FEA211F8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试卷管理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063C3028-17B6-4FD3-86BD-2D7F0CD87A1D}" type="parTrans" cxnId="{3BCEE8BA-4BAF-4D41-8E1C-FBCECEC79E21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157A3E35-B7B2-4BC0-A021-45DF65380076}" type="sibTrans" cxnId="{3BCEE8BA-4BAF-4D41-8E1C-FBCECEC79E21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A74E383E-00BC-48D2-84BC-816AC739E15E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学员管理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94068B70-1C45-4632-9DB7-461C67239DA0}" type="parTrans" cxnId="{44BAE92B-D135-4CB1-9662-AA93C19CE708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42127555-5862-401C-99F1-4C4C3EB98731}" type="sibTrans" cxnId="{44BAE92B-D135-4CB1-9662-AA93C19CE708}">
      <dgm:prSet/>
      <dgm:spPr/>
      <dgm:t>
        <a:bodyPr/>
        <a:lstStyle/>
        <a:p>
          <a:endParaRPr lang="zh-CN" altLang="en-US" sz="2000" b="1">
            <a:latin typeface="微软雅黑" pitchFamily="34" charset="-122"/>
            <a:ea typeface="微软雅黑" pitchFamily="34" charset="-122"/>
          </a:endParaRPr>
        </a:p>
      </dgm:t>
    </dgm:pt>
    <dgm:pt modelId="{194FC73F-9594-492A-A96E-699C007D2E7A}" type="pres">
      <dgm:prSet presAssocID="{17737A45-F172-422F-B249-D4EF44F95FD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50A41770-C8C4-498B-B944-7EB5E2CD74E9}" type="pres">
      <dgm:prSet presAssocID="{5A549D5D-1379-4EBB-BFAD-D350ACD1569E}" presName="singleCycle" presStyleCnt="0"/>
      <dgm:spPr/>
      <dgm:t>
        <a:bodyPr/>
        <a:lstStyle/>
        <a:p>
          <a:endParaRPr lang="zh-CN" altLang="en-US"/>
        </a:p>
      </dgm:t>
    </dgm:pt>
    <dgm:pt modelId="{A3631FA0-E01B-463A-97B0-CBFF18A31BA1}" type="pres">
      <dgm:prSet presAssocID="{5A549D5D-1379-4EBB-BFAD-D350ACD1569E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zh-CN" altLang="en-US"/>
        </a:p>
      </dgm:t>
    </dgm:pt>
    <dgm:pt modelId="{A9E92497-F83B-4FD5-8373-5F66D075BEBB}" type="pres">
      <dgm:prSet presAssocID="{A00702A2-44E3-4B94-90D0-5E56A1753246}" presName="Name56" presStyleLbl="parChTrans1D2" presStyleIdx="0" presStyleCnt="3"/>
      <dgm:spPr/>
      <dgm:t>
        <a:bodyPr/>
        <a:lstStyle/>
        <a:p>
          <a:endParaRPr lang="zh-CN" altLang="en-US"/>
        </a:p>
      </dgm:t>
    </dgm:pt>
    <dgm:pt modelId="{05D6858A-26A6-4CE3-8862-AE2FCBBB45B4}" type="pres">
      <dgm:prSet presAssocID="{A44A6E0E-EA39-4612-8661-E6508BB1E026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9D250E-1610-45E4-86F7-6EA035416424}" type="pres">
      <dgm:prSet presAssocID="{063C3028-17B6-4FD3-86BD-2D7F0CD87A1D}" presName="Name56" presStyleLbl="parChTrans1D2" presStyleIdx="1" presStyleCnt="3"/>
      <dgm:spPr/>
      <dgm:t>
        <a:bodyPr/>
        <a:lstStyle/>
        <a:p>
          <a:endParaRPr lang="zh-CN" altLang="en-US"/>
        </a:p>
      </dgm:t>
    </dgm:pt>
    <dgm:pt modelId="{9742A91E-5867-4110-8AEC-63567196D457}" type="pres">
      <dgm:prSet presAssocID="{397B034E-E5EA-4FA5-8315-0D43FEA211F8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46A57CB-2291-4658-9047-497F2109C01F}" type="pres">
      <dgm:prSet presAssocID="{94068B70-1C45-4632-9DB7-461C67239DA0}" presName="Name56" presStyleLbl="parChTrans1D2" presStyleIdx="2" presStyleCnt="3"/>
      <dgm:spPr/>
      <dgm:t>
        <a:bodyPr/>
        <a:lstStyle/>
        <a:p>
          <a:endParaRPr lang="zh-CN" altLang="en-US"/>
        </a:p>
      </dgm:t>
    </dgm:pt>
    <dgm:pt modelId="{34CDE68C-EB13-442B-9BA7-6A8EDD672F8E}" type="pres">
      <dgm:prSet presAssocID="{A74E383E-00BC-48D2-84BC-816AC739E15E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7B86AC5-A485-4E56-A9B2-7008B775D358}" type="presOf" srcId="{397B034E-E5EA-4FA5-8315-0D43FEA211F8}" destId="{9742A91E-5867-4110-8AEC-63567196D457}" srcOrd="0" destOrd="0" presId="urn:microsoft.com/office/officeart/2008/layout/RadialCluster"/>
    <dgm:cxn modelId="{7300E292-BF25-4FAF-AA77-77A426F9853B}" type="presOf" srcId="{A00702A2-44E3-4B94-90D0-5E56A1753246}" destId="{A9E92497-F83B-4FD5-8373-5F66D075BEBB}" srcOrd="0" destOrd="0" presId="urn:microsoft.com/office/officeart/2008/layout/RadialCluster"/>
    <dgm:cxn modelId="{3BA62A52-C959-4E15-BFEC-56CD97C2CA1F}" type="presOf" srcId="{94068B70-1C45-4632-9DB7-461C67239DA0}" destId="{846A57CB-2291-4658-9047-497F2109C01F}" srcOrd="0" destOrd="0" presId="urn:microsoft.com/office/officeart/2008/layout/RadialCluster"/>
    <dgm:cxn modelId="{BF5650F2-5DAA-4671-8121-F98E9B341868}" srcId="{5A549D5D-1379-4EBB-BFAD-D350ACD1569E}" destId="{A44A6E0E-EA39-4612-8661-E6508BB1E026}" srcOrd="0" destOrd="0" parTransId="{A00702A2-44E3-4B94-90D0-5E56A1753246}" sibTransId="{D0DA2711-8B70-4D05-BC05-B145AAE40EF5}"/>
    <dgm:cxn modelId="{4608841D-07A9-463C-8041-B2F342F25622}" type="presOf" srcId="{A44A6E0E-EA39-4612-8661-E6508BB1E026}" destId="{05D6858A-26A6-4CE3-8862-AE2FCBBB45B4}" srcOrd="0" destOrd="0" presId="urn:microsoft.com/office/officeart/2008/layout/RadialCluster"/>
    <dgm:cxn modelId="{B27D2EE3-4B28-4AD3-AE49-79CDCC9619A4}" type="presOf" srcId="{17737A45-F172-422F-B249-D4EF44F95FD7}" destId="{194FC73F-9594-492A-A96E-699C007D2E7A}" srcOrd="0" destOrd="0" presId="urn:microsoft.com/office/officeart/2008/layout/RadialCluster"/>
    <dgm:cxn modelId="{6E7E724C-7EFC-462E-8C10-93F3D5E05126}" srcId="{17737A45-F172-422F-B249-D4EF44F95FD7}" destId="{5A549D5D-1379-4EBB-BFAD-D350ACD1569E}" srcOrd="0" destOrd="0" parTransId="{79D7D84E-7438-4660-BAF7-82594CA62D60}" sibTransId="{8453B733-3BFE-4355-B443-E1F1DE316240}"/>
    <dgm:cxn modelId="{44BAE92B-D135-4CB1-9662-AA93C19CE708}" srcId="{5A549D5D-1379-4EBB-BFAD-D350ACD1569E}" destId="{A74E383E-00BC-48D2-84BC-816AC739E15E}" srcOrd="2" destOrd="0" parTransId="{94068B70-1C45-4632-9DB7-461C67239DA0}" sibTransId="{42127555-5862-401C-99F1-4C4C3EB98731}"/>
    <dgm:cxn modelId="{C523E697-80E1-4285-8B8F-7A7F125E81A5}" type="presOf" srcId="{063C3028-17B6-4FD3-86BD-2D7F0CD87A1D}" destId="{DE9D250E-1610-45E4-86F7-6EA035416424}" srcOrd="0" destOrd="0" presId="urn:microsoft.com/office/officeart/2008/layout/RadialCluster"/>
    <dgm:cxn modelId="{3BCEE8BA-4BAF-4D41-8E1C-FBCECEC79E21}" srcId="{5A549D5D-1379-4EBB-BFAD-D350ACD1569E}" destId="{397B034E-E5EA-4FA5-8315-0D43FEA211F8}" srcOrd="1" destOrd="0" parTransId="{063C3028-17B6-4FD3-86BD-2D7F0CD87A1D}" sibTransId="{157A3E35-B7B2-4BC0-A021-45DF65380076}"/>
    <dgm:cxn modelId="{2A10187C-3E01-4F4C-9F97-3FBCF13047DA}" type="presOf" srcId="{A74E383E-00BC-48D2-84BC-816AC739E15E}" destId="{34CDE68C-EB13-442B-9BA7-6A8EDD672F8E}" srcOrd="0" destOrd="0" presId="urn:microsoft.com/office/officeart/2008/layout/RadialCluster"/>
    <dgm:cxn modelId="{87F04C1E-D8C7-46E5-BCCA-3724CC1E9F71}" type="presOf" srcId="{5A549D5D-1379-4EBB-BFAD-D350ACD1569E}" destId="{A3631FA0-E01B-463A-97B0-CBFF18A31BA1}" srcOrd="0" destOrd="0" presId="urn:microsoft.com/office/officeart/2008/layout/RadialCluster"/>
    <dgm:cxn modelId="{AF3C801D-384A-40BF-967C-F769CDFE882D}" type="presParOf" srcId="{194FC73F-9594-492A-A96E-699C007D2E7A}" destId="{50A41770-C8C4-498B-B944-7EB5E2CD74E9}" srcOrd="0" destOrd="0" presId="urn:microsoft.com/office/officeart/2008/layout/RadialCluster"/>
    <dgm:cxn modelId="{91218452-9435-4085-8E0A-71CE601D4644}" type="presParOf" srcId="{50A41770-C8C4-498B-B944-7EB5E2CD74E9}" destId="{A3631FA0-E01B-463A-97B0-CBFF18A31BA1}" srcOrd="0" destOrd="0" presId="urn:microsoft.com/office/officeart/2008/layout/RadialCluster"/>
    <dgm:cxn modelId="{D2D45311-AED4-444F-A35E-6EBB813C25ED}" type="presParOf" srcId="{50A41770-C8C4-498B-B944-7EB5E2CD74E9}" destId="{A9E92497-F83B-4FD5-8373-5F66D075BEBB}" srcOrd="1" destOrd="0" presId="urn:microsoft.com/office/officeart/2008/layout/RadialCluster"/>
    <dgm:cxn modelId="{F4CE496A-C4C9-4F58-A2D0-B8663937B912}" type="presParOf" srcId="{50A41770-C8C4-498B-B944-7EB5E2CD74E9}" destId="{05D6858A-26A6-4CE3-8862-AE2FCBBB45B4}" srcOrd="2" destOrd="0" presId="urn:microsoft.com/office/officeart/2008/layout/RadialCluster"/>
    <dgm:cxn modelId="{D1FBA6DC-C874-440B-B884-5F1AEE2BBAA1}" type="presParOf" srcId="{50A41770-C8C4-498B-B944-7EB5E2CD74E9}" destId="{DE9D250E-1610-45E4-86F7-6EA035416424}" srcOrd="3" destOrd="0" presId="urn:microsoft.com/office/officeart/2008/layout/RadialCluster"/>
    <dgm:cxn modelId="{1F3B0F7A-F704-4FCA-B6F0-96C6C64D9B8C}" type="presParOf" srcId="{50A41770-C8C4-498B-B944-7EB5E2CD74E9}" destId="{9742A91E-5867-4110-8AEC-63567196D457}" srcOrd="4" destOrd="0" presId="urn:microsoft.com/office/officeart/2008/layout/RadialCluster"/>
    <dgm:cxn modelId="{75AB92FC-0567-4350-8423-33A39DA9BD4D}" type="presParOf" srcId="{50A41770-C8C4-498B-B944-7EB5E2CD74E9}" destId="{846A57CB-2291-4658-9047-497F2109C01F}" srcOrd="5" destOrd="0" presId="urn:microsoft.com/office/officeart/2008/layout/RadialCluster"/>
    <dgm:cxn modelId="{19BDD71A-6C5A-4691-888A-64FCB05856B0}" type="presParOf" srcId="{50A41770-C8C4-498B-B944-7EB5E2CD74E9}" destId="{34CDE68C-EB13-442B-9BA7-6A8EDD672F8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F745C40-D860-42C0-BB0E-360CD5EC5D58}" type="doc">
      <dgm:prSet loTypeId="urn:microsoft.com/office/officeart/2005/8/layout/vList4" loCatId="picture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64DE2703-FEC7-4D96-9162-212FDED81517}">
      <dgm:prSet phldrT="[文本]"/>
      <dgm:spPr/>
      <dgm:t>
        <a:bodyPr/>
        <a:lstStyle/>
        <a:p>
          <a:pPr algn="ctr"/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试题类型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pPr algn="ctr"/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（单选、多选、填空、判断、简答）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</dgm:t>
    </dgm:pt>
    <dgm:pt modelId="{0522317D-D76B-44BA-A4DB-614790074FDA}" type="parTrans" cxnId="{67E96771-CE7C-4F2A-AC4F-0CA49E8DFA09}">
      <dgm:prSet/>
      <dgm:spPr/>
      <dgm:t>
        <a:bodyPr/>
        <a:lstStyle/>
        <a:p>
          <a:pPr algn="ctr"/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D46353E8-CD2B-44AF-840B-BBF6887FFC1E}" type="sibTrans" cxnId="{67E96771-CE7C-4F2A-AC4F-0CA49E8DFA09}">
      <dgm:prSet/>
      <dgm:spPr/>
      <dgm:t>
        <a:bodyPr/>
        <a:lstStyle/>
        <a:p>
          <a:pPr algn="ctr"/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81BE0281-767E-410D-B6FF-2E4A9EF3BD04}">
      <dgm:prSet phldrT="[文本]"/>
      <dgm:spPr/>
      <dgm:t>
        <a:bodyPr/>
        <a:lstStyle/>
        <a:p>
          <a:pPr algn="ctr"/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批量导入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</dgm:t>
    </dgm:pt>
    <dgm:pt modelId="{CC041F7F-A266-4F1F-A3C0-E55DBE385929}" type="parTrans" cxnId="{7A00E0F7-9CC4-45D6-A427-088CA2567DBE}">
      <dgm:prSet/>
      <dgm:spPr/>
      <dgm:t>
        <a:bodyPr/>
        <a:lstStyle/>
        <a:p>
          <a:pPr algn="ctr"/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7BAC4FA3-4BA7-4620-A1D1-A08458FD0598}" type="sibTrans" cxnId="{7A00E0F7-9CC4-45D6-A427-088CA2567DBE}">
      <dgm:prSet/>
      <dgm:spPr/>
      <dgm:t>
        <a:bodyPr/>
        <a:lstStyle/>
        <a:p>
          <a:pPr algn="ctr"/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9CB4D00F-458A-4FBE-9C20-40E59F2D0B22}">
      <dgm:prSet phldrT="[文本]"/>
      <dgm:spPr/>
      <dgm:t>
        <a:bodyPr/>
        <a:lstStyle/>
        <a:p>
          <a:pPr algn="ctr"/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错题反馈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A7AA9082-2FB6-40CF-B7FB-362DD8965336}" type="parTrans" cxnId="{03B4E116-73B9-4C13-BD3A-BFF5B0546B0C}">
      <dgm:prSet/>
      <dgm:spPr/>
      <dgm:t>
        <a:bodyPr/>
        <a:lstStyle/>
        <a:p>
          <a:pPr algn="ctr"/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AAB48200-369E-4E0A-865E-57018EE48157}" type="sibTrans" cxnId="{03B4E116-73B9-4C13-BD3A-BFF5B0546B0C}">
      <dgm:prSet/>
      <dgm:spPr/>
      <dgm:t>
        <a:bodyPr/>
        <a:lstStyle/>
        <a:p>
          <a:pPr algn="ctr"/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852E874C-9B57-4E60-983A-383F3CBE45A5}" type="pres">
      <dgm:prSet presAssocID="{6F745C40-D860-42C0-BB0E-360CD5EC5D5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7781F3D-8A38-4671-8C01-67FF83484225}" type="pres">
      <dgm:prSet presAssocID="{64DE2703-FEC7-4D96-9162-212FDED81517}" presName="comp" presStyleCnt="0"/>
      <dgm:spPr/>
    </dgm:pt>
    <dgm:pt modelId="{3244D684-149B-45E4-BFEA-647FAD1FD5DB}" type="pres">
      <dgm:prSet presAssocID="{64DE2703-FEC7-4D96-9162-212FDED81517}" presName="box" presStyleLbl="node1" presStyleIdx="0" presStyleCnt="3"/>
      <dgm:spPr/>
      <dgm:t>
        <a:bodyPr/>
        <a:lstStyle/>
        <a:p>
          <a:endParaRPr lang="zh-CN" altLang="en-US"/>
        </a:p>
      </dgm:t>
    </dgm:pt>
    <dgm:pt modelId="{53FFFEE1-31B4-4624-A879-605B11B5688F}" type="pres">
      <dgm:prSet presAssocID="{64DE2703-FEC7-4D96-9162-212FDED81517}" presName="img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6F509D64-68AF-4233-AFBD-C5C93E389889}" type="pres">
      <dgm:prSet presAssocID="{64DE2703-FEC7-4D96-9162-212FDED8151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88C153-77C8-4F50-B3C6-482D1BC7F2C7}" type="pres">
      <dgm:prSet presAssocID="{D46353E8-CD2B-44AF-840B-BBF6887FFC1E}" presName="spacer" presStyleCnt="0"/>
      <dgm:spPr/>
    </dgm:pt>
    <dgm:pt modelId="{DD8098A8-5DA0-4A3A-9657-560AA6CABEA8}" type="pres">
      <dgm:prSet presAssocID="{81BE0281-767E-410D-B6FF-2E4A9EF3BD04}" presName="comp" presStyleCnt="0"/>
      <dgm:spPr/>
    </dgm:pt>
    <dgm:pt modelId="{93602158-CAC5-48BC-8FB9-1F22C2F32478}" type="pres">
      <dgm:prSet presAssocID="{81BE0281-767E-410D-B6FF-2E4A9EF3BD04}" presName="box" presStyleLbl="node1" presStyleIdx="1" presStyleCnt="3"/>
      <dgm:spPr/>
      <dgm:t>
        <a:bodyPr/>
        <a:lstStyle/>
        <a:p>
          <a:endParaRPr lang="zh-CN" altLang="en-US"/>
        </a:p>
      </dgm:t>
    </dgm:pt>
    <dgm:pt modelId="{4A296CC5-D634-4395-B251-EBDF2E99A0E0}" type="pres">
      <dgm:prSet presAssocID="{81BE0281-767E-410D-B6FF-2E4A9EF3BD04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zh-CN" altLang="en-US"/>
        </a:p>
      </dgm:t>
    </dgm:pt>
    <dgm:pt modelId="{2B22A089-72A4-483A-85F6-58BD52F79D4E}" type="pres">
      <dgm:prSet presAssocID="{81BE0281-767E-410D-B6FF-2E4A9EF3BD0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22C7F2-89EA-46E1-B262-A23266E672B5}" type="pres">
      <dgm:prSet presAssocID="{7BAC4FA3-4BA7-4620-A1D1-A08458FD0598}" presName="spacer" presStyleCnt="0"/>
      <dgm:spPr/>
    </dgm:pt>
    <dgm:pt modelId="{BC2E7E5E-6E73-4786-B63B-6B4B24B3E640}" type="pres">
      <dgm:prSet presAssocID="{9CB4D00F-458A-4FBE-9C20-40E59F2D0B22}" presName="comp" presStyleCnt="0"/>
      <dgm:spPr/>
    </dgm:pt>
    <dgm:pt modelId="{969F248A-15E7-4BF9-9FC5-E3A16D2DE0EA}" type="pres">
      <dgm:prSet presAssocID="{9CB4D00F-458A-4FBE-9C20-40E59F2D0B22}" presName="box" presStyleLbl="node1" presStyleIdx="2" presStyleCnt="3"/>
      <dgm:spPr/>
      <dgm:t>
        <a:bodyPr/>
        <a:lstStyle/>
        <a:p>
          <a:endParaRPr lang="zh-CN" altLang="en-US"/>
        </a:p>
      </dgm:t>
    </dgm:pt>
    <dgm:pt modelId="{4EC569D4-FC03-4384-B9A8-33898599C16C}" type="pres">
      <dgm:prSet presAssocID="{9CB4D00F-458A-4FBE-9C20-40E59F2D0B22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2746FCB5-5509-42C7-8636-DCC6901B7123}" type="pres">
      <dgm:prSet presAssocID="{9CB4D00F-458A-4FBE-9C20-40E59F2D0B2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7E96771-CE7C-4F2A-AC4F-0CA49E8DFA09}" srcId="{6F745C40-D860-42C0-BB0E-360CD5EC5D58}" destId="{64DE2703-FEC7-4D96-9162-212FDED81517}" srcOrd="0" destOrd="0" parTransId="{0522317D-D76B-44BA-A4DB-614790074FDA}" sibTransId="{D46353E8-CD2B-44AF-840B-BBF6887FFC1E}"/>
    <dgm:cxn modelId="{03B4E116-73B9-4C13-BD3A-BFF5B0546B0C}" srcId="{6F745C40-D860-42C0-BB0E-360CD5EC5D58}" destId="{9CB4D00F-458A-4FBE-9C20-40E59F2D0B22}" srcOrd="2" destOrd="0" parTransId="{A7AA9082-2FB6-40CF-B7FB-362DD8965336}" sibTransId="{AAB48200-369E-4E0A-865E-57018EE48157}"/>
    <dgm:cxn modelId="{11ABEB9A-FB6B-4B3F-96C8-6C01CC5F981F}" type="presOf" srcId="{64DE2703-FEC7-4D96-9162-212FDED81517}" destId="{6F509D64-68AF-4233-AFBD-C5C93E389889}" srcOrd="1" destOrd="0" presId="urn:microsoft.com/office/officeart/2005/8/layout/vList4"/>
    <dgm:cxn modelId="{7A00E0F7-9CC4-45D6-A427-088CA2567DBE}" srcId="{6F745C40-D860-42C0-BB0E-360CD5EC5D58}" destId="{81BE0281-767E-410D-B6FF-2E4A9EF3BD04}" srcOrd="1" destOrd="0" parTransId="{CC041F7F-A266-4F1F-A3C0-E55DBE385929}" sibTransId="{7BAC4FA3-4BA7-4620-A1D1-A08458FD0598}"/>
    <dgm:cxn modelId="{3AEAE168-8D35-4C05-AB0C-C4E4404B70D0}" type="presOf" srcId="{6F745C40-D860-42C0-BB0E-360CD5EC5D58}" destId="{852E874C-9B57-4E60-983A-383F3CBE45A5}" srcOrd="0" destOrd="0" presId="urn:microsoft.com/office/officeart/2005/8/layout/vList4"/>
    <dgm:cxn modelId="{91E4D814-795F-4A1A-8A96-6138C45AA8D4}" type="presOf" srcId="{81BE0281-767E-410D-B6FF-2E4A9EF3BD04}" destId="{93602158-CAC5-48BC-8FB9-1F22C2F32478}" srcOrd="0" destOrd="0" presId="urn:microsoft.com/office/officeart/2005/8/layout/vList4"/>
    <dgm:cxn modelId="{F759F068-9FA5-4734-BDFE-F6ECC28F6064}" type="presOf" srcId="{81BE0281-767E-410D-B6FF-2E4A9EF3BD04}" destId="{2B22A089-72A4-483A-85F6-58BD52F79D4E}" srcOrd="1" destOrd="0" presId="urn:microsoft.com/office/officeart/2005/8/layout/vList4"/>
    <dgm:cxn modelId="{F9A7DEE0-B1F1-47CF-AFD4-AEC4360742BF}" type="presOf" srcId="{9CB4D00F-458A-4FBE-9C20-40E59F2D0B22}" destId="{969F248A-15E7-4BF9-9FC5-E3A16D2DE0EA}" srcOrd="0" destOrd="0" presId="urn:microsoft.com/office/officeart/2005/8/layout/vList4"/>
    <dgm:cxn modelId="{7A63263B-D928-47AB-8B5A-2612B0512E19}" type="presOf" srcId="{9CB4D00F-458A-4FBE-9C20-40E59F2D0B22}" destId="{2746FCB5-5509-42C7-8636-DCC6901B7123}" srcOrd="1" destOrd="0" presId="urn:microsoft.com/office/officeart/2005/8/layout/vList4"/>
    <dgm:cxn modelId="{0CC05EBB-6BC0-4D29-8FA6-E09CAAC91468}" type="presOf" srcId="{64DE2703-FEC7-4D96-9162-212FDED81517}" destId="{3244D684-149B-45E4-BFEA-647FAD1FD5DB}" srcOrd="0" destOrd="0" presId="urn:microsoft.com/office/officeart/2005/8/layout/vList4"/>
    <dgm:cxn modelId="{6058F45F-9DBC-40FA-A4BD-7597C464F3CE}" type="presParOf" srcId="{852E874C-9B57-4E60-983A-383F3CBE45A5}" destId="{A7781F3D-8A38-4671-8C01-67FF83484225}" srcOrd="0" destOrd="0" presId="urn:microsoft.com/office/officeart/2005/8/layout/vList4"/>
    <dgm:cxn modelId="{337884F2-4DFC-4BDB-A652-3DFD4CC6D21F}" type="presParOf" srcId="{A7781F3D-8A38-4671-8C01-67FF83484225}" destId="{3244D684-149B-45E4-BFEA-647FAD1FD5DB}" srcOrd="0" destOrd="0" presId="urn:microsoft.com/office/officeart/2005/8/layout/vList4"/>
    <dgm:cxn modelId="{F2B6DCD7-5717-4336-B315-8253556ECEE6}" type="presParOf" srcId="{A7781F3D-8A38-4671-8C01-67FF83484225}" destId="{53FFFEE1-31B4-4624-A879-605B11B5688F}" srcOrd="1" destOrd="0" presId="urn:microsoft.com/office/officeart/2005/8/layout/vList4"/>
    <dgm:cxn modelId="{8D821A72-C4E8-4421-B7F7-9F58C6D22361}" type="presParOf" srcId="{A7781F3D-8A38-4671-8C01-67FF83484225}" destId="{6F509D64-68AF-4233-AFBD-C5C93E389889}" srcOrd="2" destOrd="0" presId="urn:microsoft.com/office/officeart/2005/8/layout/vList4"/>
    <dgm:cxn modelId="{8ADA670E-B90B-47B0-86A2-BD0E0FD373B4}" type="presParOf" srcId="{852E874C-9B57-4E60-983A-383F3CBE45A5}" destId="{DC88C153-77C8-4F50-B3C6-482D1BC7F2C7}" srcOrd="1" destOrd="0" presId="urn:microsoft.com/office/officeart/2005/8/layout/vList4"/>
    <dgm:cxn modelId="{1D8E1678-3AB6-41FF-B744-A5FA9EEED1D0}" type="presParOf" srcId="{852E874C-9B57-4E60-983A-383F3CBE45A5}" destId="{DD8098A8-5DA0-4A3A-9657-560AA6CABEA8}" srcOrd="2" destOrd="0" presId="urn:microsoft.com/office/officeart/2005/8/layout/vList4"/>
    <dgm:cxn modelId="{E9824B88-BA1F-4C8F-9F8E-35982B7D5731}" type="presParOf" srcId="{DD8098A8-5DA0-4A3A-9657-560AA6CABEA8}" destId="{93602158-CAC5-48BC-8FB9-1F22C2F32478}" srcOrd="0" destOrd="0" presId="urn:microsoft.com/office/officeart/2005/8/layout/vList4"/>
    <dgm:cxn modelId="{BF4DA56C-8FFE-40D9-A6F4-F0401449FD8B}" type="presParOf" srcId="{DD8098A8-5DA0-4A3A-9657-560AA6CABEA8}" destId="{4A296CC5-D634-4395-B251-EBDF2E99A0E0}" srcOrd="1" destOrd="0" presId="urn:microsoft.com/office/officeart/2005/8/layout/vList4"/>
    <dgm:cxn modelId="{9BB753BB-C97E-49E2-8664-D7AE0950B825}" type="presParOf" srcId="{DD8098A8-5DA0-4A3A-9657-560AA6CABEA8}" destId="{2B22A089-72A4-483A-85F6-58BD52F79D4E}" srcOrd="2" destOrd="0" presId="urn:microsoft.com/office/officeart/2005/8/layout/vList4"/>
    <dgm:cxn modelId="{6113A306-8480-48EF-B02D-95AEC402E6ED}" type="presParOf" srcId="{852E874C-9B57-4E60-983A-383F3CBE45A5}" destId="{3422C7F2-89EA-46E1-B262-A23266E672B5}" srcOrd="3" destOrd="0" presId="urn:microsoft.com/office/officeart/2005/8/layout/vList4"/>
    <dgm:cxn modelId="{60D48691-8818-45C8-BBA2-04E453664842}" type="presParOf" srcId="{852E874C-9B57-4E60-983A-383F3CBE45A5}" destId="{BC2E7E5E-6E73-4786-B63B-6B4B24B3E640}" srcOrd="4" destOrd="0" presId="urn:microsoft.com/office/officeart/2005/8/layout/vList4"/>
    <dgm:cxn modelId="{D7DB3D57-11D1-448C-BFCD-5AB9AA91926A}" type="presParOf" srcId="{BC2E7E5E-6E73-4786-B63B-6B4B24B3E640}" destId="{969F248A-15E7-4BF9-9FC5-E3A16D2DE0EA}" srcOrd="0" destOrd="0" presId="urn:microsoft.com/office/officeart/2005/8/layout/vList4"/>
    <dgm:cxn modelId="{BD2373C7-B0BB-43A4-A03F-3403C9DD93EF}" type="presParOf" srcId="{BC2E7E5E-6E73-4786-B63B-6B4B24B3E640}" destId="{4EC569D4-FC03-4384-B9A8-33898599C16C}" srcOrd="1" destOrd="0" presId="urn:microsoft.com/office/officeart/2005/8/layout/vList4"/>
    <dgm:cxn modelId="{C9A865E8-D52D-4801-856C-3B87535F00D0}" type="presParOf" srcId="{BC2E7E5E-6E73-4786-B63B-6B4B24B3E640}" destId="{2746FCB5-5509-42C7-8636-DCC6901B712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F745C40-D860-42C0-BB0E-360CD5EC5D58}" type="doc">
      <dgm:prSet loTypeId="urn:microsoft.com/office/officeart/2005/8/layout/vList4" loCatId="picture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852E874C-9B57-4E60-983A-383F3CBE45A5}" type="pres">
      <dgm:prSet presAssocID="{6F745C40-D860-42C0-BB0E-360CD5EC5D5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3B527D0-A227-4E96-953C-0D5FB9D0DF94}" type="presOf" srcId="{6F745C40-D860-42C0-BB0E-360CD5EC5D58}" destId="{852E874C-9B57-4E60-983A-383F3CBE45A5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EFBE97C-3FFC-4197-B30B-351A3AF43F0E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FB3C9EF-4B2B-419C-8B59-AF61F1629427}" type="pres">
      <dgm:prSet presAssocID="{FEFBE97C-3FFC-4197-B30B-351A3AF43F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48A56CE-2F90-4022-8F50-B6B075067903}" type="presOf" srcId="{FEFBE97C-3FFC-4197-B30B-351A3AF43F0E}" destId="{EFB3C9EF-4B2B-419C-8B59-AF61F1629427}" srcOrd="0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EFBE97C-3FFC-4197-B30B-351A3AF43F0E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FB3C9EF-4B2B-419C-8B59-AF61F1629427}" type="pres">
      <dgm:prSet presAssocID="{FEFBE97C-3FFC-4197-B30B-351A3AF43F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D64F17B-AEA0-499A-940C-DF4622943F61}" type="presOf" srcId="{FEFBE97C-3FFC-4197-B30B-351A3AF43F0E}" destId="{EFB3C9EF-4B2B-419C-8B59-AF61F1629427}" srcOrd="0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875AC2A-C0C7-437B-9DFD-3E035F06961E}" type="doc">
      <dgm:prSet loTypeId="urn:microsoft.com/office/officeart/2005/8/layout/radial4" loCatId="relationship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5AB748C2-BCEF-4E82-A908-B59C6915DD05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平台管理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（简单操作、自由控制）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16AC12BF-3E0E-474C-9FB6-3F8F886257D8}" type="parTrans" cxnId="{69A51B46-F4BD-4601-AAA4-3870FB5BCCE8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E5EB2BE3-BCA9-43CF-AE1B-81388A0BBF3F}" type="sibTrans" cxnId="{69A51B46-F4BD-4601-AAA4-3870FB5BCCE8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40D278FF-8196-44FF-A6C8-1D57B9D06844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界面风格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（风格更换）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66EF5FFC-C51E-4228-AE09-885462400369}" type="parTrans" cxnId="{6B7463CE-1FDD-4E34-96F4-76A8B1AD3DA5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8C8AC914-AE5F-4992-9881-5636A6943A3B}" type="sibTrans" cxnId="{6B7463CE-1FDD-4E34-96F4-76A8B1AD3DA5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6DA29B5B-51D1-4E6C-8206-A1A28FC55E1C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关于我们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（信息录入）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34BE6877-B6F9-482F-A12A-3E4DD30E9AB5}" type="parTrans" cxnId="{7499660C-0904-4111-8591-103DFC271808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710CFD0B-8F28-47FE-B75B-565EBB1C0EEE}" type="sibTrans" cxnId="{7499660C-0904-4111-8591-103DFC271808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87104693-BE2E-40B8-ACC3-4CC7D458D671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机构信息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（公司信息）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5A18C542-76C9-4353-9042-7DB67E2425C9}" type="parTrans" cxnId="{6FA12770-2312-40B7-8545-DBE127DE45D8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E0D856AE-1AFA-4929-B393-339D9C1D4F70}" type="sibTrans" cxnId="{6FA12770-2312-40B7-8545-DBE127DE45D8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B460835B-84A7-49C9-ACC7-912C968ED144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机构图标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</a:t>
          </a:r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logo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修改）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843E70B9-12CC-46BD-8229-4025656F72BF}" type="parTrans" cxnId="{2415C1D1-5EAE-440E-AB04-906CFAE9D13D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10D963D8-B74E-435F-BF7F-2113C238AE84}" type="sibTrans" cxnId="{2415C1D1-5EAE-440E-AB04-906CFAE9D13D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1F1A6023-CA81-448F-8759-87DADCA193FE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参数设置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（平台名称）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CA5EE1D2-4E0E-4158-BE93-AECF447F8DB2}" type="parTrans" cxnId="{595DE891-2F7D-4BF9-A319-1F2DCF67060B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08AFF525-33F1-40C0-973A-8F8BA73071A7}" type="sibTrans" cxnId="{595DE891-2F7D-4BF9-A319-1F2DCF67060B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8FD0D812-15BE-45ED-84C0-C78B4414AF36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联系客服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（信息录入）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9917905A-E6FF-4BD9-8246-B75DC3BE2AED}" type="parTrans" cxnId="{BD546BF8-D8C7-4AB7-ABC2-9B54F01C979B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BC6F094E-3133-4BC5-B5FB-2D270EB9876D}" type="sibTrans" cxnId="{BD546BF8-D8C7-4AB7-ABC2-9B54F01C979B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6A6A8C38-E274-432C-B264-8566B12D1960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意见反馈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（查看回复）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9CE5BAC8-CF54-419A-B557-7DA9D74E7BE0}" type="parTrans" cxnId="{045675BC-BF10-40D9-BE14-747EB9F15CB4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A9924D3E-6257-4C88-8CF9-C15B9FD6058D}" type="sibTrans" cxnId="{045675BC-BF10-40D9-BE14-747EB9F15CB4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2888E332-59B8-4829-89B8-48567EBCC94B}" type="pres">
      <dgm:prSet presAssocID="{E875AC2A-C0C7-437B-9DFD-3E035F06961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6CEDEF8-467F-4200-8788-2CB2A7119083}" type="pres">
      <dgm:prSet presAssocID="{5AB748C2-BCEF-4E82-A908-B59C6915DD05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E443B507-6858-4D8B-AC14-17393DD00CC7}" type="pres">
      <dgm:prSet presAssocID="{66EF5FFC-C51E-4228-AE09-885462400369}" presName="parTrans" presStyleLbl="bgSibTrans2D1" presStyleIdx="0" presStyleCnt="7"/>
      <dgm:spPr/>
      <dgm:t>
        <a:bodyPr/>
        <a:lstStyle/>
        <a:p>
          <a:endParaRPr lang="zh-CN" altLang="en-US"/>
        </a:p>
      </dgm:t>
    </dgm:pt>
    <dgm:pt modelId="{2E812F37-2C54-46C6-A3EE-0EF8286A655D}" type="pres">
      <dgm:prSet presAssocID="{40D278FF-8196-44FF-A6C8-1D57B9D0684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9E1538-5DF4-4761-ADE8-B15585B2F626}" type="pres">
      <dgm:prSet presAssocID="{5A18C542-76C9-4353-9042-7DB67E2425C9}" presName="parTrans" presStyleLbl="bgSibTrans2D1" presStyleIdx="1" presStyleCnt="7"/>
      <dgm:spPr/>
      <dgm:t>
        <a:bodyPr/>
        <a:lstStyle/>
        <a:p>
          <a:endParaRPr lang="zh-CN" altLang="en-US"/>
        </a:p>
      </dgm:t>
    </dgm:pt>
    <dgm:pt modelId="{10EC15FF-9F3E-45E6-90CD-F118D9BA2417}" type="pres">
      <dgm:prSet presAssocID="{87104693-BE2E-40B8-ACC3-4CC7D458D67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097AFF-DD2E-4D9C-B8D7-3FA3B0AE7B76}" type="pres">
      <dgm:prSet presAssocID="{843E70B9-12CC-46BD-8229-4025656F72BF}" presName="parTrans" presStyleLbl="bgSibTrans2D1" presStyleIdx="2" presStyleCnt="7"/>
      <dgm:spPr/>
      <dgm:t>
        <a:bodyPr/>
        <a:lstStyle/>
        <a:p>
          <a:endParaRPr lang="zh-CN" altLang="en-US"/>
        </a:p>
      </dgm:t>
    </dgm:pt>
    <dgm:pt modelId="{71DF568E-AA49-4702-8590-5A58422CB6F7}" type="pres">
      <dgm:prSet presAssocID="{B460835B-84A7-49C9-ACC7-912C968ED14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B29D52-1339-478F-99C3-36A1D16C5C70}" type="pres">
      <dgm:prSet presAssocID="{CA5EE1D2-4E0E-4158-BE93-AECF447F8DB2}" presName="parTrans" presStyleLbl="bgSibTrans2D1" presStyleIdx="3" presStyleCnt="7"/>
      <dgm:spPr/>
      <dgm:t>
        <a:bodyPr/>
        <a:lstStyle/>
        <a:p>
          <a:endParaRPr lang="zh-CN" altLang="en-US"/>
        </a:p>
      </dgm:t>
    </dgm:pt>
    <dgm:pt modelId="{EEEC18B5-88AC-48DF-9CE3-1D678FDC49F9}" type="pres">
      <dgm:prSet presAssocID="{1F1A6023-CA81-448F-8759-87DADCA193FE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3D6A93-0E89-49AB-83C7-E5BD9855B9A2}" type="pres">
      <dgm:prSet presAssocID="{9917905A-E6FF-4BD9-8246-B75DC3BE2AED}" presName="parTrans" presStyleLbl="bgSibTrans2D1" presStyleIdx="4" presStyleCnt="7"/>
      <dgm:spPr/>
      <dgm:t>
        <a:bodyPr/>
        <a:lstStyle/>
        <a:p>
          <a:endParaRPr lang="zh-CN" altLang="en-US"/>
        </a:p>
      </dgm:t>
    </dgm:pt>
    <dgm:pt modelId="{AD5B1BD7-D4A7-496E-A3CD-B1524FB19AE3}" type="pres">
      <dgm:prSet presAssocID="{8FD0D812-15BE-45ED-84C0-C78B4414AF36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A01340-A809-4402-923C-F30FE5A15934}" type="pres">
      <dgm:prSet presAssocID="{9CE5BAC8-CF54-419A-B557-7DA9D74E7BE0}" presName="parTrans" presStyleLbl="bgSibTrans2D1" presStyleIdx="5" presStyleCnt="7"/>
      <dgm:spPr/>
      <dgm:t>
        <a:bodyPr/>
        <a:lstStyle/>
        <a:p>
          <a:endParaRPr lang="zh-CN" altLang="en-US"/>
        </a:p>
      </dgm:t>
    </dgm:pt>
    <dgm:pt modelId="{EF12DAEF-55D4-4A1F-9B36-6F0C361C9252}" type="pres">
      <dgm:prSet presAssocID="{6A6A8C38-E274-432C-B264-8566B12D196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DB1E67-AD2B-4463-BBFD-E8337F79E1BD}" type="pres">
      <dgm:prSet presAssocID="{34BE6877-B6F9-482F-A12A-3E4DD30E9AB5}" presName="parTrans" presStyleLbl="bgSibTrans2D1" presStyleIdx="6" presStyleCnt="7"/>
      <dgm:spPr/>
      <dgm:t>
        <a:bodyPr/>
        <a:lstStyle/>
        <a:p>
          <a:endParaRPr lang="zh-CN" altLang="en-US"/>
        </a:p>
      </dgm:t>
    </dgm:pt>
    <dgm:pt modelId="{B3D5CA9A-FFA7-45AA-BE4D-C7EADC141B2F}" type="pres">
      <dgm:prSet presAssocID="{6DA29B5B-51D1-4E6C-8206-A1A28FC55E1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983E09B-8817-449B-9602-6590606E0D32}" type="presOf" srcId="{87104693-BE2E-40B8-ACC3-4CC7D458D671}" destId="{10EC15FF-9F3E-45E6-90CD-F118D9BA2417}" srcOrd="0" destOrd="0" presId="urn:microsoft.com/office/officeart/2005/8/layout/radial4"/>
    <dgm:cxn modelId="{6B7463CE-1FDD-4E34-96F4-76A8B1AD3DA5}" srcId="{5AB748C2-BCEF-4E82-A908-B59C6915DD05}" destId="{40D278FF-8196-44FF-A6C8-1D57B9D06844}" srcOrd="0" destOrd="0" parTransId="{66EF5FFC-C51E-4228-AE09-885462400369}" sibTransId="{8C8AC914-AE5F-4992-9881-5636A6943A3B}"/>
    <dgm:cxn modelId="{E718CA8A-3C7F-4EF4-9044-98B23419AE2C}" type="presOf" srcId="{E875AC2A-C0C7-437B-9DFD-3E035F06961E}" destId="{2888E332-59B8-4829-89B8-48567EBCC94B}" srcOrd="0" destOrd="0" presId="urn:microsoft.com/office/officeart/2005/8/layout/radial4"/>
    <dgm:cxn modelId="{6FA12770-2312-40B7-8545-DBE127DE45D8}" srcId="{5AB748C2-BCEF-4E82-A908-B59C6915DD05}" destId="{87104693-BE2E-40B8-ACC3-4CC7D458D671}" srcOrd="1" destOrd="0" parTransId="{5A18C542-76C9-4353-9042-7DB67E2425C9}" sibTransId="{E0D856AE-1AFA-4929-B393-339D9C1D4F70}"/>
    <dgm:cxn modelId="{2415C1D1-5EAE-440E-AB04-906CFAE9D13D}" srcId="{5AB748C2-BCEF-4E82-A908-B59C6915DD05}" destId="{B460835B-84A7-49C9-ACC7-912C968ED144}" srcOrd="2" destOrd="0" parTransId="{843E70B9-12CC-46BD-8229-4025656F72BF}" sibTransId="{10D963D8-B74E-435F-BF7F-2113C238AE84}"/>
    <dgm:cxn modelId="{045675BC-BF10-40D9-BE14-747EB9F15CB4}" srcId="{5AB748C2-BCEF-4E82-A908-B59C6915DD05}" destId="{6A6A8C38-E274-432C-B264-8566B12D1960}" srcOrd="5" destOrd="0" parTransId="{9CE5BAC8-CF54-419A-B557-7DA9D74E7BE0}" sibTransId="{A9924D3E-6257-4C88-8CF9-C15B9FD6058D}"/>
    <dgm:cxn modelId="{7499660C-0904-4111-8591-103DFC271808}" srcId="{5AB748C2-BCEF-4E82-A908-B59C6915DD05}" destId="{6DA29B5B-51D1-4E6C-8206-A1A28FC55E1C}" srcOrd="6" destOrd="0" parTransId="{34BE6877-B6F9-482F-A12A-3E4DD30E9AB5}" sibTransId="{710CFD0B-8F28-47FE-B75B-565EBB1C0EEE}"/>
    <dgm:cxn modelId="{69A51B46-F4BD-4601-AAA4-3870FB5BCCE8}" srcId="{E875AC2A-C0C7-437B-9DFD-3E035F06961E}" destId="{5AB748C2-BCEF-4E82-A908-B59C6915DD05}" srcOrd="0" destOrd="0" parTransId="{16AC12BF-3E0E-474C-9FB6-3F8F886257D8}" sibTransId="{E5EB2BE3-BCA9-43CF-AE1B-81388A0BBF3F}"/>
    <dgm:cxn modelId="{64C0EE58-9749-4785-B44A-F7CC8B954663}" type="presOf" srcId="{5A18C542-76C9-4353-9042-7DB67E2425C9}" destId="{A09E1538-5DF4-4761-ADE8-B15585B2F626}" srcOrd="0" destOrd="0" presId="urn:microsoft.com/office/officeart/2005/8/layout/radial4"/>
    <dgm:cxn modelId="{04F9B237-8197-49DC-8C1A-5C4D9719AD15}" type="presOf" srcId="{CA5EE1D2-4E0E-4158-BE93-AECF447F8DB2}" destId="{27B29D52-1339-478F-99C3-36A1D16C5C70}" srcOrd="0" destOrd="0" presId="urn:microsoft.com/office/officeart/2005/8/layout/radial4"/>
    <dgm:cxn modelId="{BD546BF8-D8C7-4AB7-ABC2-9B54F01C979B}" srcId="{5AB748C2-BCEF-4E82-A908-B59C6915DD05}" destId="{8FD0D812-15BE-45ED-84C0-C78B4414AF36}" srcOrd="4" destOrd="0" parTransId="{9917905A-E6FF-4BD9-8246-B75DC3BE2AED}" sibTransId="{BC6F094E-3133-4BC5-B5FB-2D270EB9876D}"/>
    <dgm:cxn modelId="{554ECB15-0453-4C24-A978-6A4D94BBE495}" type="presOf" srcId="{843E70B9-12CC-46BD-8229-4025656F72BF}" destId="{7D097AFF-DD2E-4D9C-B8D7-3FA3B0AE7B76}" srcOrd="0" destOrd="0" presId="urn:microsoft.com/office/officeart/2005/8/layout/radial4"/>
    <dgm:cxn modelId="{38C5E710-BC2E-450E-9F13-D2220663FB9C}" type="presOf" srcId="{8FD0D812-15BE-45ED-84C0-C78B4414AF36}" destId="{AD5B1BD7-D4A7-496E-A3CD-B1524FB19AE3}" srcOrd="0" destOrd="0" presId="urn:microsoft.com/office/officeart/2005/8/layout/radial4"/>
    <dgm:cxn modelId="{FD72F18D-49E4-4907-9E2F-2E6E3CC9B680}" type="presOf" srcId="{5AB748C2-BCEF-4E82-A908-B59C6915DD05}" destId="{46CEDEF8-467F-4200-8788-2CB2A7119083}" srcOrd="0" destOrd="0" presId="urn:microsoft.com/office/officeart/2005/8/layout/radial4"/>
    <dgm:cxn modelId="{CBA8CC60-6BE0-4A95-88FE-5814C8676C44}" type="presOf" srcId="{66EF5FFC-C51E-4228-AE09-885462400369}" destId="{E443B507-6858-4D8B-AC14-17393DD00CC7}" srcOrd="0" destOrd="0" presId="urn:microsoft.com/office/officeart/2005/8/layout/radial4"/>
    <dgm:cxn modelId="{EAA6A40F-12E7-4C20-B7A8-B8B72A79CC13}" type="presOf" srcId="{9CE5BAC8-CF54-419A-B557-7DA9D74E7BE0}" destId="{89A01340-A809-4402-923C-F30FE5A15934}" srcOrd="0" destOrd="0" presId="urn:microsoft.com/office/officeart/2005/8/layout/radial4"/>
    <dgm:cxn modelId="{8E249673-E7B1-4818-9E6E-B30696B4ACD9}" type="presOf" srcId="{34BE6877-B6F9-482F-A12A-3E4DD30E9AB5}" destId="{95DB1E67-AD2B-4463-BBFD-E8337F79E1BD}" srcOrd="0" destOrd="0" presId="urn:microsoft.com/office/officeart/2005/8/layout/radial4"/>
    <dgm:cxn modelId="{595DE891-2F7D-4BF9-A319-1F2DCF67060B}" srcId="{5AB748C2-BCEF-4E82-A908-B59C6915DD05}" destId="{1F1A6023-CA81-448F-8759-87DADCA193FE}" srcOrd="3" destOrd="0" parTransId="{CA5EE1D2-4E0E-4158-BE93-AECF447F8DB2}" sibTransId="{08AFF525-33F1-40C0-973A-8F8BA73071A7}"/>
    <dgm:cxn modelId="{D7180C81-3E05-41AC-977B-59604A9D7718}" type="presOf" srcId="{B460835B-84A7-49C9-ACC7-912C968ED144}" destId="{71DF568E-AA49-4702-8590-5A58422CB6F7}" srcOrd="0" destOrd="0" presId="urn:microsoft.com/office/officeart/2005/8/layout/radial4"/>
    <dgm:cxn modelId="{C47C46D4-2C18-4B4E-83A7-AFEDDE492EE5}" type="presOf" srcId="{9917905A-E6FF-4BD9-8246-B75DC3BE2AED}" destId="{083D6A93-0E89-49AB-83C7-E5BD9855B9A2}" srcOrd="0" destOrd="0" presId="urn:microsoft.com/office/officeart/2005/8/layout/radial4"/>
    <dgm:cxn modelId="{3CB1AF72-B4F7-42FB-8EF7-0925DE078A1E}" type="presOf" srcId="{1F1A6023-CA81-448F-8759-87DADCA193FE}" destId="{EEEC18B5-88AC-48DF-9CE3-1D678FDC49F9}" srcOrd="0" destOrd="0" presId="urn:microsoft.com/office/officeart/2005/8/layout/radial4"/>
    <dgm:cxn modelId="{B2737EB1-460E-4123-84C2-282C5DEB7B7A}" type="presOf" srcId="{40D278FF-8196-44FF-A6C8-1D57B9D06844}" destId="{2E812F37-2C54-46C6-A3EE-0EF8286A655D}" srcOrd="0" destOrd="0" presId="urn:microsoft.com/office/officeart/2005/8/layout/radial4"/>
    <dgm:cxn modelId="{5FC6DDE9-E9CE-457A-8FBF-AFCE78117542}" type="presOf" srcId="{6A6A8C38-E274-432C-B264-8566B12D1960}" destId="{EF12DAEF-55D4-4A1F-9B36-6F0C361C9252}" srcOrd="0" destOrd="0" presId="urn:microsoft.com/office/officeart/2005/8/layout/radial4"/>
    <dgm:cxn modelId="{3C3EFE89-AF08-4E21-9E68-8B85C60C0AB9}" type="presOf" srcId="{6DA29B5B-51D1-4E6C-8206-A1A28FC55E1C}" destId="{B3D5CA9A-FFA7-45AA-BE4D-C7EADC141B2F}" srcOrd="0" destOrd="0" presId="urn:microsoft.com/office/officeart/2005/8/layout/radial4"/>
    <dgm:cxn modelId="{85C259C5-6597-46FA-98E6-5AAEF1D9DE28}" type="presParOf" srcId="{2888E332-59B8-4829-89B8-48567EBCC94B}" destId="{46CEDEF8-467F-4200-8788-2CB2A7119083}" srcOrd="0" destOrd="0" presId="urn:microsoft.com/office/officeart/2005/8/layout/radial4"/>
    <dgm:cxn modelId="{0B065FEF-3A75-4498-BA66-D180852FECAF}" type="presParOf" srcId="{2888E332-59B8-4829-89B8-48567EBCC94B}" destId="{E443B507-6858-4D8B-AC14-17393DD00CC7}" srcOrd="1" destOrd="0" presId="urn:microsoft.com/office/officeart/2005/8/layout/radial4"/>
    <dgm:cxn modelId="{3DD9871D-8DD9-4C1B-9E5F-0C813A6DFF49}" type="presParOf" srcId="{2888E332-59B8-4829-89B8-48567EBCC94B}" destId="{2E812F37-2C54-46C6-A3EE-0EF8286A655D}" srcOrd="2" destOrd="0" presId="urn:microsoft.com/office/officeart/2005/8/layout/radial4"/>
    <dgm:cxn modelId="{7990499A-FAF9-46F3-A328-DEDD75475983}" type="presParOf" srcId="{2888E332-59B8-4829-89B8-48567EBCC94B}" destId="{A09E1538-5DF4-4761-ADE8-B15585B2F626}" srcOrd="3" destOrd="0" presId="urn:microsoft.com/office/officeart/2005/8/layout/radial4"/>
    <dgm:cxn modelId="{4CD2BB5F-6E10-4935-914D-18DE9823167A}" type="presParOf" srcId="{2888E332-59B8-4829-89B8-48567EBCC94B}" destId="{10EC15FF-9F3E-45E6-90CD-F118D9BA2417}" srcOrd="4" destOrd="0" presId="urn:microsoft.com/office/officeart/2005/8/layout/radial4"/>
    <dgm:cxn modelId="{53496EC5-F72E-4F53-AEC0-772481862020}" type="presParOf" srcId="{2888E332-59B8-4829-89B8-48567EBCC94B}" destId="{7D097AFF-DD2E-4D9C-B8D7-3FA3B0AE7B76}" srcOrd="5" destOrd="0" presId="urn:microsoft.com/office/officeart/2005/8/layout/radial4"/>
    <dgm:cxn modelId="{475D2833-EF42-493F-BC17-86DDE203C6A3}" type="presParOf" srcId="{2888E332-59B8-4829-89B8-48567EBCC94B}" destId="{71DF568E-AA49-4702-8590-5A58422CB6F7}" srcOrd="6" destOrd="0" presId="urn:microsoft.com/office/officeart/2005/8/layout/radial4"/>
    <dgm:cxn modelId="{F03933FD-5ABC-425E-B731-B7E667F9834E}" type="presParOf" srcId="{2888E332-59B8-4829-89B8-48567EBCC94B}" destId="{27B29D52-1339-478F-99C3-36A1D16C5C70}" srcOrd="7" destOrd="0" presId="urn:microsoft.com/office/officeart/2005/8/layout/radial4"/>
    <dgm:cxn modelId="{41BF864F-DA54-448B-BC8E-F0964B1F9047}" type="presParOf" srcId="{2888E332-59B8-4829-89B8-48567EBCC94B}" destId="{EEEC18B5-88AC-48DF-9CE3-1D678FDC49F9}" srcOrd="8" destOrd="0" presId="urn:microsoft.com/office/officeart/2005/8/layout/radial4"/>
    <dgm:cxn modelId="{7ED38094-BF69-4C5A-9F04-6DE93C9787F1}" type="presParOf" srcId="{2888E332-59B8-4829-89B8-48567EBCC94B}" destId="{083D6A93-0E89-49AB-83C7-E5BD9855B9A2}" srcOrd="9" destOrd="0" presId="urn:microsoft.com/office/officeart/2005/8/layout/radial4"/>
    <dgm:cxn modelId="{F10F2E02-8CFA-4F38-8F6D-BD5923274532}" type="presParOf" srcId="{2888E332-59B8-4829-89B8-48567EBCC94B}" destId="{AD5B1BD7-D4A7-496E-A3CD-B1524FB19AE3}" srcOrd="10" destOrd="0" presId="urn:microsoft.com/office/officeart/2005/8/layout/radial4"/>
    <dgm:cxn modelId="{B0628866-31AB-4534-8FDD-E58C5934EE17}" type="presParOf" srcId="{2888E332-59B8-4829-89B8-48567EBCC94B}" destId="{89A01340-A809-4402-923C-F30FE5A15934}" srcOrd="11" destOrd="0" presId="urn:microsoft.com/office/officeart/2005/8/layout/radial4"/>
    <dgm:cxn modelId="{2440498A-DB86-4B13-8E84-0D683AFB8A1A}" type="presParOf" srcId="{2888E332-59B8-4829-89B8-48567EBCC94B}" destId="{EF12DAEF-55D4-4A1F-9B36-6F0C361C9252}" srcOrd="12" destOrd="0" presId="urn:microsoft.com/office/officeart/2005/8/layout/radial4"/>
    <dgm:cxn modelId="{EB80BA7F-0A9E-43FE-90B1-9F0C1A4459E5}" type="presParOf" srcId="{2888E332-59B8-4829-89B8-48567EBCC94B}" destId="{95DB1E67-AD2B-4463-BBFD-E8337F79E1BD}" srcOrd="13" destOrd="0" presId="urn:microsoft.com/office/officeart/2005/8/layout/radial4"/>
    <dgm:cxn modelId="{0BF5CE87-43E5-415E-A082-31EFC6F4E679}" type="presParOf" srcId="{2888E332-59B8-4829-89B8-48567EBCC94B}" destId="{B3D5CA9A-FFA7-45AA-BE4D-C7EADC141B2F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B1818C92-EE1B-4163-8D26-B66445CBBF99}" type="presOf" srcId="{17737A45-F172-422F-B249-D4EF44F95FD7}" destId="{5299AC45-B271-4E53-A702-B7E9795EF10D}" srcOrd="0" destOrd="0" presId="urn:microsoft.com/office/officeart/2005/8/layout/hierarchy5"/>
    <dgm:cxn modelId="{F7A01A44-55C1-4EEA-AC6E-B0AE39CAD023}" type="presParOf" srcId="{5299AC45-B271-4E53-A702-B7E9795EF10D}" destId="{AD29F676-5F92-4B70-8D97-83060DDE26B1}" srcOrd="0" destOrd="0" presId="urn:microsoft.com/office/officeart/2005/8/layout/hierarchy5"/>
    <dgm:cxn modelId="{BD12A63E-E487-4FEC-958B-EF85C704FB8C}" type="presParOf" srcId="{AD29F676-5F92-4B70-8D97-83060DDE26B1}" destId="{BD8484FC-93FB-440D-8E78-06F183F0D93F}" srcOrd="0" destOrd="0" presId="urn:microsoft.com/office/officeart/2005/8/layout/hierarchy5"/>
    <dgm:cxn modelId="{E74F0EA3-F1F4-4D75-93DB-CFD8BFF57929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1901979-CE97-414C-A227-F880FE7C9CA4}" type="doc">
      <dgm:prSet loTypeId="urn:microsoft.com/office/officeart/2005/8/layout/radial6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1A5D32FD-D54A-4088-85B3-0A6B86933798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员工管理系统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D66413DF-A841-4A8F-971A-229A0F0B508D}" type="parTrans" cxnId="{DB848D75-E8AB-4C96-9394-9ACB72D1CE91}">
      <dgm:prSet/>
      <dgm:spPr/>
      <dgm:t>
        <a:bodyPr/>
        <a:lstStyle/>
        <a:p>
          <a:endParaRPr lang="zh-CN" altLang="en-US"/>
        </a:p>
      </dgm:t>
    </dgm:pt>
    <dgm:pt modelId="{95AD6465-FEAA-4C64-BD5D-4984550DF475}" type="sibTrans" cxnId="{DB848D75-E8AB-4C96-9394-9ACB72D1CE91}">
      <dgm:prSet/>
      <dgm:spPr/>
      <dgm:t>
        <a:bodyPr/>
        <a:lstStyle/>
        <a:p>
          <a:endParaRPr lang="zh-CN" altLang="en-US"/>
        </a:p>
      </dgm:t>
    </dgm:pt>
    <dgm:pt modelId="{E2FB295B-B9F5-44DE-B44C-552D03CA65F2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员工管理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CFF7D4DB-DABC-406D-B122-5B074DAE4732}" type="parTrans" cxnId="{29A0CBEA-D260-4554-A4D7-C2E276142C92}">
      <dgm:prSet/>
      <dgm:spPr/>
      <dgm:t>
        <a:bodyPr/>
        <a:lstStyle/>
        <a:p>
          <a:endParaRPr lang="zh-CN" altLang="en-US"/>
        </a:p>
      </dgm:t>
    </dgm:pt>
    <dgm:pt modelId="{0723066D-D785-43F3-AE69-CB16EF25450B}" type="sibTrans" cxnId="{29A0CBEA-D260-4554-A4D7-C2E276142C92}">
      <dgm:prSet/>
      <dgm:spPr/>
      <dgm:t>
        <a:bodyPr/>
        <a:lstStyle/>
        <a:p>
          <a:endParaRPr lang="zh-CN" altLang="en-US"/>
        </a:p>
      </dgm:t>
    </dgm:pt>
    <dgm:pt modelId="{C29B95DB-F6A8-4F1E-AD4B-9C259F268413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部门信息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ABC04852-06CE-4E02-A18A-4DE3982D064E}" type="parTrans" cxnId="{A3D461FB-DA0E-445D-8A26-FBAEF01A568E}">
      <dgm:prSet/>
      <dgm:spPr/>
      <dgm:t>
        <a:bodyPr/>
        <a:lstStyle/>
        <a:p>
          <a:endParaRPr lang="zh-CN" altLang="en-US"/>
        </a:p>
      </dgm:t>
    </dgm:pt>
    <dgm:pt modelId="{31C8AD26-F37A-4C03-953F-FB259A7C4175}" type="sibTrans" cxnId="{A3D461FB-DA0E-445D-8A26-FBAEF01A568E}">
      <dgm:prSet/>
      <dgm:spPr/>
      <dgm:t>
        <a:bodyPr/>
        <a:lstStyle/>
        <a:p>
          <a:endParaRPr lang="zh-CN" altLang="en-US"/>
        </a:p>
      </dgm:t>
    </dgm:pt>
    <dgm:pt modelId="{DD922841-D307-41BF-B9A3-898DEDADB776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岗位设置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47C6C2BA-8D2D-461B-AAD3-A48FA7FFEAB3}" type="parTrans" cxnId="{3F11B72E-0B03-4392-BDF2-121A09B48829}">
      <dgm:prSet/>
      <dgm:spPr/>
      <dgm:t>
        <a:bodyPr/>
        <a:lstStyle/>
        <a:p>
          <a:endParaRPr lang="zh-CN" altLang="en-US"/>
        </a:p>
      </dgm:t>
    </dgm:pt>
    <dgm:pt modelId="{0117BB6E-F15A-4544-90B4-9555A80CBED2}" type="sibTrans" cxnId="{3F11B72E-0B03-4392-BDF2-121A09B48829}">
      <dgm:prSet/>
      <dgm:spPr/>
      <dgm:t>
        <a:bodyPr/>
        <a:lstStyle/>
        <a:p>
          <a:endParaRPr lang="zh-CN" altLang="en-US"/>
        </a:p>
      </dgm:t>
    </dgm:pt>
    <dgm:pt modelId="{4ED2D942-CCFC-4DCF-8220-0EAA94222AE1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工作组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9A895C9B-726F-4447-878A-534305B59E7D}" type="parTrans" cxnId="{690FB2D8-5E83-415C-AEBB-940FB990773C}">
      <dgm:prSet/>
      <dgm:spPr/>
      <dgm:t>
        <a:bodyPr/>
        <a:lstStyle/>
        <a:p>
          <a:endParaRPr lang="zh-CN" altLang="en-US"/>
        </a:p>
      </dgm:t>
    </dgm:pt>
    <dgm:pt modelId="{0C495520-DF3F-4C46-9B2D-09EFAB987905}" type="sibTrans" cxnId="{690FB2D8-5E83-415C-AEBB-940FB990773C}">
      <dgm:prSet/>
      <dgm:spPr/>
      <dgm:t>
        <a:bodyPr/>
        <a:lstStyle/>
        <a:p>
          <a:endParaRPr lang="zh-CN" altLang="en-US"/>
        </a:p>
      </dgm:t>
    </dgm:pt>
    <dgm:pt modelId="{0C03FF1F-1931-4C5C-874F-5E18A8E1AC6F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职务头衔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DEB3EB95-4C40-4151-AAF8-F87B0EE5C87B}" type="parTrans" cxnId="{6761A3F3-D726-4EF2-8ACA-DDCF5F197186}">
      <dgm:prSet/>
      <dgm:spPr/>
      <dgm:t>
        <a:bodyPr/>
        <a:lstStyle/>
        <a:p>
          <a:endParaRPr lang="zh-CN" altLang="en-US"/>
        </a:p>
      </dgm:t>
    </dgm:pt>
    <dgm:pt modelId="{66EDD9B5-2339-4F26-940A-E9CF2928917A}" type="sibTrans" cxnId="{6761A3F3-D726-4EF2-8ACA-DDCF5F197186}">
      <dgm:prSet/>
      <dgm:spPr/>
      <dgm:t>
        <a:bodyPr/>
        <a:lstStyle/>
        <a:p>
          <a:endParaRPr lang="zh-CN" altLang="en-US"/>
        </a:p>
      </dgm:t>
    </dgm:pt>
    <dgm:pt modelId="{B67788ED-E6B3-4F62-A361-13D05FED5D3E}" type="pres">
      <dgm:prSet presAssocID="{91901979-CE97-414C-A227-F880FE7C9CA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B375E06-0B6B-4789-91A5-4B984A4DEC8E}" type="pres">
      <dgm:prSet presAssocID="{1A5D32FD-D54A-4088-85B3-0A6B86933798}" presName="centerShape" presStyleLbl="node0" presStyleIdx="0" presStyleCnt="1" custLinFactNeighborX="42833" custLinFactNeighborY="-2788"/>
      <dgm:spPr/>
      <dgm:t>
        <a:bodyPr/>
        <a:lstStyle/>
        <a:p>
          <a:endParaRPr lang="zh-CN" altLang="en-US"/>
        </a:p>
      </dgm:t>
    </dgm:pt>
    <dgm:pt modelId="{2AC160CF-C778-4A53-97FA-0685C31435E0}" type="pres">
      <dgm:prSet presAssocID="{E2FB295B-B9F5-44DE-B44C-552D03CA65F2}" presName="node" presStyleLbl="node1" presStyleIdx="0" presStyleCnt="5" custRadScaleRad="135959" custRadScaleInc="16273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D6C8DB-164A-409A-9F78-AA191698D4F3}" type="pres">
      <dgm:prSet presAssocID="{E2FB295B-B9F5-44DE-B44C-552D03CA65F2}" presName="dummy" presStyleCnt="0"/>
      <dgm:spPr/>
    </dgm:pt>
    <dgm:pt modelId="{813F20FD-F61A-410B-A2A5-7370BE1F0E3C}" type="pres">
      <dgm:prSet presAssocID="{0723066D-D785-43F3-AE69-CB16EF25450B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0255308B-C5A6-49DE-9C91-FAC1C0062986}" type="pres">
      <dgm:prSet presAssocID="{C29B95DB-F6A8-4F1E-AD4B-9C259F268413}" presName="node" presStyleLbl="node1" presStyleIdx="1" presStyleCnt="5" custRadScaleRad="184415" custRadScaleInc="2746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C3C076-B7A8-4CAB-BCA6-6A45EB4AAA5E}" type="pres">
      <dgm:prSet presAssocID="{C29B95DB-F6A8-4F1E-AD4B-9C259F268413}" presName="dummy" presStyleCnt="0"/>
      <dgm:spPr/>
    </dgm:pt>
    <dgm:pt modelId="{3FFED4C8-D161-4F9D-891F-FE4C22D293F9}" type="pres">
      <dgm:prSet presAssocID="{31C8AD26-F37A-4C03-953F-FB259A7C4175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A36A0454-5F5F-430B-BFDE-DD988DEA9621}" type="pres">
      <dgm:prSet presAssocID="{DD922841-D307-41BF-B9A3-898DEDADB776}" presName="node" presStyleLbl="node1" presStyleIdx="2" presStyleCnt="5" custRadScaleRad="162906" custRadScaleInc="-11024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AE6F5C-2B9E-42E0-B6A5-EBC89A2A8FBA}" type="pres">
      <dgm:prSet presAssocID="{DD922841-D307-41BF-B9A3-898DEDADB776}" presName="dummy" presStyleCnt="0"/>
      <dgm:spPr/>
    </dgm:pt>
    <dgm:pt modelId="{7FAF2B70-A242-48C3-9865-BD9B636E6F8B}" type="pres">
      <dgm:prSet presAssocID="{0117BB6E-F15A-4544-90B4-9555A80CBED2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AEF03D7D-BA58-4168-A2AE-530F0422C370}" type="pres">
      <dgm:prSet presAssocID="{4ED2D942-CCFC-4DCF-8220-0EAA94222AE1}" presName="node" presStyleLbl="node1" presStyleIdx="3" presStyleCnt="5" custRadScaleRad="79981" custRadScaleInc="-23185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3D593D-3DC2-4C3A-8881-61DC47B34EB0}" type="pres">
      <dgm:prSet presAssocID="{4ED2D942-CCFC-4DCF-8220-0EAA94222AE1}" presName="dummy" presStyleCnt="0"/>
      <dgm:spPr/>
    </dgm:pt>
    <dgm:pt modelId="{C130C794-319C-40C9-AA53-D7BD59A59ACA}" type="pres">
      <dgm:prSet presAssocID="{0C495520-DF3F-4C46-9B2D-09EFAB987905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B1E39717-AF0B-49D5-AC8D-1A5FC762A641}" type="pres">
      <dgm:prSet presAssocID="{0C03FF1F-1931-4C5C-874F-5E18A8E1AC6F}" presName="node" presStyleLbl="node1" presStyleIdx="4" presStyleCnt="5" custRadScaleRad="37679" custRadScaleInc="23954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266888-E194-48D0-A51A-76BCC345B8A9}" type="pres">
      <dgm:prSet presAssocID="{0C03FF1F-1931-4C5C-874F-5E18A8E1AC6F}" presName="dummy" presStyleCnt="0"/>
      <dgm:spPr/>
    </dgm:pt>
    <dgm:pt modelId="{CDCA5170-85CF-45FE-873A-9EEA90F207DF}" type="pres">
      <dgm:prSet presAssocID="{66EDD9B5-2339-4F26-940A-E9CF2928917A}" presName="sibTrans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F9C18F0E-FC17-40C2-8066-357E736A728F}" type="presOf" srcId="{E2FB295B-B9F5-44DE-B44C-552D03CA65F2}" destId="{2AC160CF-C778-4A53-97FA-0685C31435E0}" srcOrd="0" destOrd="0" presId="urn:microsoft.com/office/officeart/2005/8/layout/radial6"/>
    <dgm:cxn modelId="{965A1303-8B5E-4978-BA8A-CF4036862E54}" type="presOf" srcId="{0723066D-D785-43F3-AE69-CB16EF25450B}" destId="{813F20FD-F61A-410B-A2A5-7370BE1F0E3C}" srcOrd="0" destOrd="0" presId="urn:microsoft.com/office/officeart/2005/8/layout/radial6"/>
    <dgm:cxn modelId="{834A21BE-23B1-4745-8585-DD29C9175E8A}" type="presOf" srcId="{91901979-CE97-414C-A227-F880FE7C9CA4}" destId="{B67788ED-E6B3-4F62-A361-13D05FED5D3E}" srcOrd="0" destOrd="0" presId="urn:microsoft.com/office/officeart/2005/8/layout/radial6"/>
    <dgm:cxn modelId="{3F11B72E-0B03-4392-BDF2-121A09B48829}" srcId="{1A5D32FD-D54A-4088-85B3-0A6B86933798}" destId="{DD922841-D307-41BF-B9A3-898DEDADB776}" srcOrd="2" destOrd="0" parTransId="{47C6C2BA-8D2D-461B-AAD3-A48FA7FFEAB3}" sibTransId="{0117BB6E-F15A-4544-90B4-9555A80CBED2}"/>
    <dgm:cxn modelId="{A3D461FB-DA0E-445D-8A26-FBAEF01A568E}" srcId="{1A5D32FD-D54A-4088-85B3-0A6B86933798}" destId="{C29B95DB-F6A8-4F1E-AD4B-9C259F268413}" srcOrd="1" destOrd="0" parTransId="{ABC04852-06CE-4E02-A18A-4DE3982D064E}" sibTransId="{31C8AD26-F37A-4C03-953F-FB259A7C4175}"/>
    <dgm:cxn modelId="{4F6D09FF-A3C6-447D-9DDD-EB6B4998992A}" type="presOf" srcId="{31C8AD26-F37A-4C03-953F-FB259A7C4175}" destId="{3FFED4C8-D161-4F9D-891F-FE4C22D293F9}" srcOrd="0" destOrd="0" presId="urn:microsoft.com/office/officeart/2005/8/layout/radial6"/>
    <dgm:cxn modelId="{B25BFEC3-DCA7-428B-9ACA-79AEED629C2D}" type="presOf" srcId="{66EDD9B5-2339-4F26-940A-E9CF2928917A}" destId="{CDCA5170-85CF-45FE-873A-9EEA90F207DF}" srcOrd="0" destOrd="0" presId="urn:microsoft.com/office/officeart/2005/8/layout/radial6"/>
    <dgm:cxn modelId="{5857C615-47F0-494E-BBB4-4C5796D82627}" type="presOf" srcId="{0C03FF1F-1931-4C5C-874F-5E18A8E1AC6F}" destId="{B1E39717-AF0B-49D5-AC8D-1A5FC762A641}" srcOrd="0" destOrd="0" presId="urn:microsoft.com/office/officeart/2005/8/layout/radial6"/>
    <dgm:cxn modelId="{6761A3F3-D726-4EF2-8ACA-DDCF5F197186}" srcId="{1A5D32FD-D54A-4088-85B3-0A6B86933798}" destId="{0C03FF1F-1931-4C5C-874F-5E18A8E1AC6F}" srcOrd="4" destOrd="0" parTransId="{DEB3EB95-4C40-4151-AAF8-F87B0EE5C87B}" sibTransId="{66EDD9B5-2339-4F26-940A-E9CF2928917A}"/>
    <dgm:cxn modelId="{690FB2D8-5E83-415C-AEBB-940FB990773C}" srcId="{1A5D32FD-D54A-4088-85B3-0A6B86933798}" destId="{4ED2D942-CCFC-4DCF-8220-0EAA94222AE1}" srcOrd="3" destOrd="0" parTransId="{9A895C9B-726F-4447-878A-534305B59E7D}" sibTransId="{0C495520-DF3F-4C46-9B2D-09EFAB987905}"/>
    <dgm:cxn modelId="{29A0CBEA-D260-4554-A4D7-C2E276142C92}" srcId="{1A5D32FD-D54A-4088-85B3-0A6B86933798}" destId="{E2FB295B-B9F5-44DE-B44C-552D03CA65F2}" srcOrd="0" destOrd="0" parTransId="{CFF7D4DB-DABC-406D-B122-5B074DAE4732}" sibTransId="{0723066D-D785-43F3-AE69-CB16EF25450B}"/>
    <dgm:cxn modelId="{5F134B38-975A-4FAC-870C-F3350C0637F6}" type="presOf" srcId="{1A5D32FD-D54A-4088-85B3-0A6B86933798}" destId="{1B375E06-0B6B-4789-91A5-4B984A4DEC8E}" srcOrd="0" destOrd="0" presId="urn:microsoft.com/office/officeart/2005/8/layout/radial6"/>
    <dgm:cxn modelId="{DB848D75-E8AB-4C96-9394-9ACB72D1CE91}" srcId="{91901979-CE97-414C-A227-F880FE7C9CA4}" destId="{1A5D32FD-D54A-4088-85B3-0A6B86933798}" srcOrd="0" destOrd="0" parTransId="{D66413DF-A841-4A8F-971A-229A0F0B508D}" sibTransId="{95AD6465-FEAA-4C64-BD5D-4984550DF475}"/>
    <dgm:cxn modelId="{5214CD64-E4CC-4350-AEA9-6797FBF5E272}" type="presOf" srcId="{DD922841-D307-41BF-B9A3-898DEDADB776}" destId="{A36A0454-5F5F-430B-BFDE-DD988DEA9621}" srcOrd="0" destOrd="0" presId="urn:microsoft.com/office/officeart/2005/8/layout/radial6"/>
    <dgm:cxn modelId="{5566D6E8-EBC9-45BE-8C22-B6CE7E422B9E}" type="presOf" srcId="{0C495520-DF3F-4C46-9B2D-09EFAB987905}" destId="{C130C794-319C-40C9-AA53-D7BD59A59ACA}" srcOrd="0" destOrd="0" presId="urn:microsoft.com/office/officeart/2005/8/layout/radial6"/>
    <dgm:cxn modelId="{B1B0796B-9009-45F4-9DA1-BAB9DE183678}" type="presOf" srcId="{C29B95DB-F6A8-4F1E-AD4B-9C259F268413}" destId="{0255308B-C5A6-49DE-9C91-FAC1C0062986}" srcOrd="0" destOrd="0" presId="urn:microsoft.com/office/officeart/2005/8/layout/radial6"/>
    <dgm:cxn modelId="{FD411F93-1704-4E5E-8AA5-8F3ED68C6F2A}" type="presOf" srcId="{4ED2D942-CCFC-4DCF-8220-0EAA94222AE1}" destId="{AEF03D7D-BA58-4168-A2AE-530F0422C370}" srcOrd="0" destOrd="0" presId="urn:microsoft.com/office/officeart/2005/8/layout/radial6"/>
    <dgm:cxn modelId="{DE5B9981-BAF1-46E9-8D68-C6F6B5BC45AF}" type="presOf" srcId="{0117BB6E-F15A-4544-90B4-9555A80CBED2}" destId="{7FAF2B70-A242-48C3-9865-BD9B636E6F8B}" srcOrd="0" destOrd="0" presId="urn:microsoft.com/office/officeart/2005/8/layout/radial6"/>
    <dgm:cxn modelId="{8A3A4FC6-81C6-4C55-9080-7F61397DB693}" type="presParOf" srcId="{B67788ED-E6B3-4F62-A361-13D05FED5D3E}" destId="{1B375E06-0B6B-4789-91A5-4B984A4DEC8E}" srcOrd="0" destOrd="0" presId="urn:microsoft.com/office/officeart/2005/8/layout/radial6"/>
    <dgm:cxn modelId="{635521A3-95D2-4BEA-AA61-D5C96F0C6E66}" type="presParOf" srcId="{B67788ED-E6B3-4F62-A361-13D05FED5D3E}" destId="{2AC160CF-C778-4A53-97FA-0685C31435E0}" srcOrd="1" destOrd="0" presId="urn:microsoft.com/office/officeart/2005/8/layout/radial6"/>
    <dgm:cxn modelId="{7EE0B1D9-78BB-4514-9431-6CAC895881C9}" type="presParOf" srcId="{B67788ED-E6B3-4F62-A361-13D05FED5D3E}" destId="{65D6C8DB-164A-409A-9F78-AA191698D4F3}" srcOrd="2" destOrd="0" presId="urn:microsoft.com/office/officeart/2005/8/layout/radial6"/>
    <dgm:cxn modelId="{8C4215E0-5F7D-423B-9C0F-90377595637E}" type="presParOf" srcId="{B67788ED-E6B3-4F62-A361-13D05FED5D3E}" destId="{813F20FD-F61A-410B-A2A5-7370BE1F0E3C}" srcOrd="3" destOrd="0" presId="urn:microsoft.com/office/officeart/2005/8/layout/radial6"/>
    <dgm:cxn modelId="{D86C2AEC-C633-495E-AC02-1886A418C1CE}" type="presParOf" srcId="{B67788ED-E6B3-4F62-A361-13D05FED5D3E}" destId="{0255308B-C5A6-49DE-9C91-FAC1C0062986}" srcOrd="4" destOrd="0" presId="urn:microsoft.com/office/officeart/2005/8/layout/radial6"/>
    <dgm:cxn modelId="{A9A2233D-94C8-41F6-AE87-0E29D2C1161A}" type="presParOf" srcId="{B67788ED-E6B3-4F62-A361-13D05FED5D3E}" destId="{C8C3C076-B7A8-4CAB-BCA6-6A45EB4AAA5E}" srcOrd="5" destOrd="0" presId="urn:microsoft.com/office/officeart/2005/8/layout/radial6"/>
    <dgm:cxn modelId="{3896429D-81D6-4878-BB87-056335869409}" type="presParOf" srcId="{B67788ED-E6B3-4F62-A361-13D05FED5D3E}" destId="{3FFED4C8-D161-4F9D-891F-FE4C22D293F9}" srcOrd="6" destOrd="0" presId="urn:microsoft.com/office/officeart/2005/8/layout/radial6"/>
    <dgm:cxn modelId="{7D9D524D-D39D-4BCA-987E-DF1A19C47C90}" type="presParOf" srcId="{B67788ED-E6B3-4F62-A361-13D05FED5D3E}" destId="{A36A0454-5F5F-430B-BFDE-DD988DEA9621}" srcOrd="7" destOrd="0" presId="urn:microsoft.com/office/officeart/2005/8/layout/radial6"/>
    <dgm:cxn modelId="{CA049280-2180-4B16-9F9B-59778DC3EC94}" type="presParOf" srcId="{B67788ED-E6B3-4F62-A361-13D05FED5D3E}" destId="{68AE6F5C-2B9E-42E0-B6A5-EBC89A2A8FBA}" srcOrd="8" destOrd="0" presId="urn:microsoft.com/office/officeart/2005/8/layout/radial6"/>
    <dgm:cxn modelId="{D2416538-7E69-44ED-8D05-580F3AF19A93}" type="presParOf" srcId="{B67788ED-E6B3-4F62-A361-13D05FED5D3E}" destId="{7FAF2B70-A242-48C3-9865-BD9B636E6F8B}" srcOrd="9" destOrd="0" presId="urn:microsoft.com/office/officeart/2005/8/layout/radial6"/>
    <dgm:cxn modelId="{6F3E2D0E-2F3A-4B91-BA3D-99949109990A}" type="presParOf" srcId="{B67788ED-E6B3-4F62-A361-13D05FED5D3E}" destId="{AEF03D7D-BA58-4168-A2AE-530F0422C370}" srcOrd="10" destOrd="0" presId="urn:microsoft.com/office/officeart/2005/8/layout/radial6"/>
    <dgm:cxn modelId="{F15D7BB8-84AA-4951-8BDE-D358EA30E5F2}" type="presParOf" srcId="{B67788ED-E6B3-4F62-A361-13D05FED5D3E}" destId="{FB3D593D-3DC2-4C3A-8881-61DC47B34EB0}" srcOrd="11" destOrd="0" presId="urn:microsoft.com/office/officeart/2005/8/layout/radial6"/>
    <dgm:cxn modelId="{7DC37D5A-8449-4ED2-BB61-7C28D40E2FCA}" type="presParOf" srcId="{B67788ED-E6B3-4F62-A361-13D05FED5D3E}" destId="{C130C794-319C-40C9-AA53-D7BD59A59ACA}" srcOrd="12" destOrd="0" presId="urn:microsoft.com/office/officeart/2005/8/layout/radial6"/>
    <dgm:cxn modelId="{BB60E588-87ED-488C-A156-68670F91D604}" type="presParOf" srcId="{B67788ED-E6B3-4F62-A361-13D05FED5D3E}" destId="{B1E39717-AF0B-49D5-AC8D-1A5FC762A641}" srcOrd="13" destOrd="0" presId="urn:microsoft.com/office/officeart/2005/8/layout/radial6"/>
    <dgm:cxn modelId="{1A375065-49BD-41E7-A53B-B749A213FA3E}" type="presParOf" srcId="{B67788ED-E6B3-4F62-A361-13D05FED5D3E}" destId="{B3266888-E194-48D0-A51A-76BCC345B8A9}" srcOrd="14" destOrd="0" presId="urn:microsoft.com/office/officeart/2005/8/layout/radial6"/>
    <dgm:cxn modelId="{E3BBDEC9-1C18-48DE-B85B-E999240F8703}" type="presParOf" srcId="{B67788ED-E6B3-4F62-A361-13D05FED5D3E}" destId="{CDCA5170-85CF-45FE-873A-9EEA90F207D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790ACC7-E6D2-48AC-91EB-783794A3E1FD}" type="doc">
      <dgm:prSet loTypeId="urn:microsoft.com/office/officeart/2005/8/layout/arrow3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91F702C8-1A44-451F-9F13-C41457F56248}">
      <dgm:prSet phldrT="[文本]"/>
      <dgm:spPr/>
      <dgm:t>
        <a:bodyPr/>
        <a:lstStyle/>
        <a:p>
          <a:r>
            <a:rPr lang="zh-CN" altLang="en-US" b="1" dirty="0" smtClean="0">
              <a:effectLst/>
              <a:latin typeface="微软雅黑" pitchFamily="34" charset="-122"/>
              <a:ea typeface="微软雅黑" pitchFamily="34" charset="-122"/>
            </a:rPr>
            <a:t>免费升级</a:t>
          </a:r>
          <a:endParaRPr lang="zh-CN" altLang="en-US" b="1" dirty="0">
            <a:effectLst/>
            <a:latin typeface="微软雅黑" pitchFamily="34" charset="-122"/>
            <a:ea typeface="微软雅黑" pitchFamily="34" charset="-122"/>
          </a:endParaRPr>
        </a:p>
      </dgm:t>
    </dgm:pt>
    <dgm:pt modelId="{2FF98004-96F1-4E73-BEC0-DAC63AC4D9E6}" type="parTrans" cxnId="{E7E02A33-C74B-43D1-ABFD-5B98CE3B318B}">
      <dgm:prSet/>
      <dgm:spPr/>
      <dgm:t>
        <a:bodyPr/>
        <a:lstStyle/>
        <a:p>
          <a:endParaRPr lang="zh-CN" altLang="en-US"/>
        </a:p>
      </dgm:t>
    </dgm:pt>
    <dgm:pt modelId="{B86AEE15-426D-4EDA-A2AC-26AB1C552536}" type="sibTrans" cxnId="{E7E02A33-C74B-43D1-ABFD-5B98CE3B318B}">
      <dgm:prSet/>
      <dgm:spPr/>
      <dgm:t>
        <a:bodyPr/>
        <a:lstStyle/>
        <a:p>
          <a:endParaRPr lang="zh-CN" altLang="en-US"/>
        </a:p>
      </dgm:t>
    </dgm:pt>
    <dgm:pt modelId="{94898E01-2513-4E91-8848-02B8F9299AF3}">
      <dgm:prSet phldrT="[文本]"/>
      <dgm:spPr/>
      <dgm:t>
        <a:bodyPr/>
        <a:lstStyle/>
        <a:p>
          <a:r>
            <a:rPr lang="zh-CN" altLang="en-US" b="1" dirty="0" smtClean="0">
              <a:effectLst/>
              <a:latin typeface="微软雅黑" pitchFamily="34" charset="-122"/>
              <a:ea typeface="微软雅黑" pitchFamily="34" charset="-122"/>
            </a:rPr>
            <a:t>定制开发</a:t>
          </a:r>
          <a:endParaRPr lang="zh-CN" altLang="en-US" b="1" dirty="0">
            <a:effectLst/>
            <a:latin typeface="微软雅黑" pitchFamily="34" charset="-122"/>
            <a:ea typeface="微软雅黑" pitchFamily="34" charset="-122"/>
          </a:endParaRPr>
        </a:p>
      </dgm:t>
    </dgm:pt>
    <dgm:pt modelId="{B3FF3848-4554-47DA-951C-366E45AA2D20}" type="parTrans" cxnId="{FE9C9121-B73E-437D-8A62-4CAE31AAC885}">
      <dgm:prSet/>
      <dgm:spPr/>
      <dgm:t>
        <a:bodyPr/>
        <a:lstStyle/>
        <a:p>
          <a:endParaRPr lang="zh-CN" altLang="en-US"/>
        </a:p>
      </dgm:t>
    </dgm:pt>
    <dgm:pt modelId="{73ADFADB-FA4D-44E2-AF12-FFA46AED330F}" type="sibTrans" cxnId="{FE9C9121-B73E-437D-8A62-4CAE31AAC885}">
      <dgm:prSet/>
      <dgm:spPr/>
      <dgm:t>
        <a:bodyPr/>
        <a:lstStyle/>
        <a:p>
          <a:endParaRPr lang="zh-CN" altLang="en-US"/>
        </a:p>
      </dgm:t>
    </dgm:pt>
    <dgm:pt modelId="{58CFFD59-046E-4254-BFFF-76B3381B4CE4}" type="pres">
      <dgm:prSet presAssocID="{7790ACC7-E6D2-48AC-91EB-783794A3E1F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6D574F4-2317-402B-9DD1-7281411BE34E}" type="pres">
      <dgm:prSet presAssocID="{7790ACC7-E6D2-48AC-91EB-783794A3E1FD}" presName="divider" presStyleLbl="fgShp" presStyleIdx="0" presStyleCnt="1"/>
      <dgm:spPr/>
      <dgm:t>
        <a:bodyPr/>
        <a:lstStyle/>
        <a:p>
          <a:endParaRPr lang="zh-CN" altLang="en-US"/>
        </a:p>
      </dgm:t>
    </dgm:pt>
    <dgm:pt modelId="{2108DBE2-CD97-4284-96A3-2AE670F26C66}" type="pres">
      <dgm:prSet presAssocID="{91F702C8-1A44-451F-9F13-C41457F56248}" presName="downArrow" presStyleLbl="node1" presStyleIdx="0" presStyleCnt="2"/>
      <dgm:spPr/>
      <dgm:t>
        <a:bodyPr/>
        <a:lstStyle/>
        <a:p>
          <a:endParaRPr lang="zh-CN" altLang="en-US"/>
        </a:p>
      </dgm:t>
    </dgm:pt>
    <dgm:pt modelId="{BC1C87A4-4A28-44C8-B0E4-8AF6A585A924}" type="pres">
      <dgm:prSet presAssocID="{91F702C8-1A44-451F-9F13-C41457F56248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269625-1998-46B3-AECA-4FD6AEC35958}" type="pres">
      <dgm:prSet presAssocID="{94898E01-2513-4E91-8848-02B8F9299AF3}" presName="upArrow" presStyleLbl="node1" presStyleIdx="1" presStyleCnt="2"/>
      <dgm:spPr/>
      <dgm:t>
        <a:bodyPr/>
        <a:lstStyle/>
        <a:p>
          <a:endParaRPr lang="zh-CN" altLang="en-US"/>
        </a:p>
      </dgm:t>
    </dgm:pt>
    <dgm:pt modelId="{B413ECDD-2455-4881-8313-57A2F9E02BBF}" type="pres">
      <dgm:prSet presAssocID="{94898E01-2513-4E91-8848-02B8F9299AF3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91C268F-675E-4D05-A16C-676D1B58B94E}" type="presOf" srcId="{7790ACC7-E6D2-48AC-91EB-783794A3E1FD}" destId="{58CFFD59-046E-4254-BFFF-76B3381B4CE4}" srcOrd="0" destOrd="0" presId="urn:microsoft.com/office/officeart/2005/8/layout/arrow3"/>
    <dgm:cxn modelId="{63A618ED-7BC7-42AF-AD99-21231E299805}" type="presOf" srcId="{94898E01-2513-4E91-8848-02B8F9299AF3}" destId="{B413ECDD-2455-4881-8313-57A2F9E02BBF}" srcOrd="0" destOrd="0" presId="urn:microsoft.com/office/officeart/2005/8/layout/arrow3"/>
    <dgm:cxn modelId="{E7E02A33-C74B-43D1-ABFD-5B98CE3B318B}" srcId="{7790ACC7-E6D2-48AC-91EB-783794A3E1FD}" destId="{91F702C8-1A44-451F-9F13-C41457F56248}" srcOrd="0" destOrd="0" parTransId="{2FF98004-96F1-4E73-BEC0-DAC63AC4D9E6}" sibTransId="{B86AEE15-426D-4EDA-A2AC-26AB1C552536}"/>
    <dgm:cxn modelId="{FE9C9121-B73E-437D-8A62-4CAE31AAC885}" srcId="{7790ACC7-E6D2-48AC-91EB-783794A3E1FD}" destId="{94898E01-2513-4E91-8848-02B8F9299AF3}" srcOrd="1" destOrd="0" parTransId="{B3FF3848-4554-47DA-951C-366E45AA2D20}" sibTransId="{73ADFADB-FA4D-44E2-AF12-FFA46AED330F}"/>
    <dgm:cxn modelId="{F326E818-9B3D-4E11-8230-C65F31ECFC08}" type="presOf" srcId="{91F702C8-1A44-451F-9F13-C41457F56248}" destId="{BC1C87A4-4A28-44C8-B0E4-8AF6A585A924}" srcOrd="0" destOrd="0" presId="urn:microsoft.com/office/officeart/2005/8/layout/arrow3"/>
    <dgm:cxn modelId="{202C39CE-7007-4D51-A550-BC0CF858333E}" type="presParOf" srcId="{58CFFD59-046E-4254-BFFF-76B3381B4CE4}" destId="{86D574F4-2317-402B-9DD1-7281411BE34E}" srcOrd="0" destOrd="0" presId="urn:microsoft.com/office/officeart/2005/8/layout/arrow3"/>
    <dgm:cxn modelId="{A1CE4396-076D-415B-90EC-E4DC849CC3B6}" type="presParOf" srcId="{58CFFD59-046E-4254-BFFF-76B3381B4CE4}" destId="{2108DBE2-CD97-4284-96A3-2AE670F26C66}" srcOrd="1" destOrd="0" presId="urn:microsoft.com/office/officeart/2005/8/layout/arrow3"/>
    <dgm:cxn modelId="{EF1FEDE9-AB7A-4CAD-BE80-61B3F691632B}" type="presParOf" srcId="{58CFFD59-046E-4254-BFFF-76B3381B4CE4}" destId="{BC1C87A4-4A28-44C8-B0E4-8AF6A585A924}" srcOrd="2" destOrd="0" presId="urn:microsoft.com/office/officeart/2005/8/layout/arrow3"/>
    <dgm:cxn modelId="{72828A22-5CD0-4BB0-AE0C-9F480429A384}" type="presParOf" srcId="{58CFFD59-046E-4254-BFFF-76B3381B4CE4}" destId="{B2269625-1998-46B3-AECA-4FD6AEC35958}" srcOrd="3" destOrd="0" presId="urn:microsoft.com/office/officeart/2005/8/layout/arrow3"/>
    <dgm:cxn modelId="{29D895DB-938E-4533-AC3B-F58959377020}" type="presParOf" srcId="{58CFFD59-046E-4254-BFFF-76B3381B4CE4}" destId="{B413ECDD-2455-4881-8313-57A2F9E02BB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E316AD5-39ED-4347-9200-16501B514297}" type="doc">
      <dgm:prSet loTypeId="urn:microsoft.com/office/officeart/2008/layout/AlternatingHexagons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8C15C903-7660-4FCF-BB0C-346277FB50AB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先进性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itchFamily="34" charset="-122"/>
            <a:ea typeface="微软雅黑" pitchFamily="34" charset="-122"/>
          </a:endParaRPr>
        </a:p>
      </dgm:t>
    </dgm:pt>
    <dgm:pt modelId="{59C399AA-F02E-4A42-A531-40A6E906D6F0}" type="parTrans" cxnId="{48D12A4B-EFB2-49CC-9B1B-02B8F65100B3}">
      <dgm:prSet/>
      <dgm:spPr/>
      <dgm:t>
        <a:bodyPr/>
        <a:lstStyle/>
        <a:p>
          <a:endParaRPr lang="zh-CN" altLang="en-US" b="1"/>
        </a:p>
      </dgm:t>
    </dgm:pt>
    <dgm:pt modelId="{D6A23416-6E3A-4A9C-9175-96BB9A56B108}" type="sibTrans" cxnId="{48D12A4B-EFB2-49CC-9B1B-02B8F65100B3}">
      <dgm:prSet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规范性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itchFamily="34" charset="-122"/>
            <a:ea typeface="微软雅黑" pitchFamily="34" charset="-122"/>
          </a:endParaRPr>
        </a:p>
      </dgm:t>
    </dgm:pt>
    <dgm:pt modelId="{906CBA6E-D6FE-4696-B1CB-C6175FEC30E6}">
      <dgm:prSet phldrT="[文本]"/>
      <dgm:spPr/>
      <dgm:t>
        <a:bodyPr/>
        <a:lstStyle/>
        <a:p>
          <a:endParaRPr lang="zh-CN" altLang="en-US" b="1" dirty="0"/>
        </a:p>
      </dgm:t>
    </dgm:pt>
    <dgm:pt modelId="{AADE411A-ADB5-4DEE-9451-856F381694CB}" type="parTrans" cxnId="{3DDFA051-A32C-42A7-A0D5-B214ADBFA43D}">
      <dgm:prSet/>
      <dgm:spPr/>
      <dgm:t>
        <a:bodyPr/>
        <a:lstStyle/>
        <a:p>
          <a:endParaRPr lang="zh-CN" altLang="en-US" b="1"/>
        </a:p>
      </dgm:t>
    </dgm:pt>
    <dgm:pt modelId="{E2AA7688-C695-4413-9292-E6F1CB8D9C59}" type="sibTrans" cxnId="{3DDFA051-A32C-42A7-A0D5-B214ADBFA43D}">
      <dgm:prSet/>
      <dgm:spPr/>
      <dgm:t>
        <a:bodyPr/>
        <a:lstStyle/>
        <a:p>
          <a:endParaRPr lang="zh-CN" altLang="en-US" b="1"/>
        </a:p>
      </dgm:t>
    </dgm:pt>
    <dgm:pt modelId="{BB01ED5D-E23E-411F-9A2B-3EDF93C0B132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易用性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itchFamily="34" charset="-122"/>
            <a:ea typeface="微软雅黑" pitchFamily="34" charset="-122"/>
          </a:endParaRPr>
        </a:p>
      </dgm:t>
    </dgm:pt>
    <dgm:pt modelId="{7B6B5B3D-EDAB-447E-9247-DBC22CE135A9}" type="parTrans" cxnId="{C49CC15F-4060-4FB4-8B8B-105FA91B8F02}">
      <dgm:prSet/>
      <dgm:spPr/>
      <dgm:t>
        <a:bodyPr/>
        <a:lstStyle/>
        <a:p>
          <a:endParaRPr lang="zh-CN" altLang="en-US" b="1"/>
        </a:p>
      </dgm:t>
    </dgm:pt>
    <dgm:pt modelId="{C9F5A3EB-6268-48B2-B2B6-D9994E3AB3B7}" type="sibTrans" cxnId="{C49CC15F-4060-4FB4-8B8B-105FA91B8F02}">
      <dgm:prSet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安全性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itchFamily="34" charset="-122"/>
            <a:ea typeface="微软雅黑" pitchFamily="34" charset="-122"/>
          </a:endParaRPr>
        </a:p>
      </dgm:t>
    </dgm:pt>
    <dgm:pt modelId="{8621B0A4-4CF6-425E-810C-70C07FAE3CCA}">
      <dgm:prSet phldrT="[文本]"/>
      <dgm:spPr/>
      <dgm:t>
        <a:bodyPr/>
        <a:lstStyle/>
        <a:p>
          <a:endParaRPr lang="zh-CN" altLang="en-US" b="1" dirty="0"/>
        </a:p>
      </dgm:t>
    </dgm:pt>
    <dgm:pt modelId="{DB2175F0-32C2-4693-901D-981DDB05EC8D}" type="parTrans" cxnId="{F65D7570-86B4-4932-8DD5-B813A8D3D862}">
      <dgm:prSet/>
      <dgm:spPr/>
      <dgm:t>
        <a:bodyPr/>
        <a:lstStyle/>
        <a:p>
          <a:endParaRPr lang="zh-CN" altLang="en-US" b="1"/>
        </a:p>
      </dgm:t>
    </dgm:pt>
    <dgm:pt modelId="{217444EA-3AD0-48EF-9471-240885891313}" type="sibTrans" cxnId="{F65D7570-86B4-4932-8DD5-B813A8D3D862}">
      <dgm:prSet/>
      <dgm:spPr/>
      <dgm:t>
        <a:bodyPr/>
        <a:lstStyle/>
        <a:p>
          <a:endParaRPr lang="zh-CN" altLang="en-US" b="1"/>
        </a:p>
      </dgm:t>
    </dgm:pt>
    <dgm:pt modelId="{7356385C-648C-4483-8530-B71323D8F005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稳定性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itchFamily="34" charset="-122"/>
            <a:ea typeface="微软雅黑" pitchFamily="34" charset="-122"/>
          </a:endParaRPr>
        </a:p>
      </dgm:t>
    </dgm:pt>
    <dgm:pt modelId="{EC83DD0A-1CED-46FB-9F40-AE92F328E059}" type="parTrans" cxnId="{1CF0AFE0-AFF4-4ABC-AAD3-1C9D428E977B}">
      <dgm:prSet/>
      <dgm:spPr/>
      <dgm:t>
        <a:bodyPr/>
        <a:lstStyle/>
        <a:p>
          <a:endParaRPr lang="zh-CN" altLang="en-US" b="1"/>
        </a:p>
      </dgm:t>
    </dgm:pt>
    <dgm:pt modelId="{40C1C06D-3B8D-4D0B-BD22-838FDAC95E1C}" type="sibTrans" cxnId="{1CF0AFE0-AFF4-4ABC-AAD3-1C9D428E977B}">
      <dgm:prSet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兼容性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软雅黑" pitchFamily="34" charset="-122"/>
            <a:ea typeface="微软雅黑" pitchFamily="34" charset="-122"/>
          </a:endParaRPr>
        </a:p>
      </dgm:t>
    </dgm:pt>
    <dgm:pt modelId="{0D36091F-25D1-4B23-83AF-18C5576D0D99}">
      <dgm:prSet phldrT="[文本]"/>
      <dgm:spPr/>
      <dgm:t>
        <a:bodyPr/>
        <a:lstStyle/>
        <a:p>
          <a:endParaRPr lang="zh-CN" altLang="en-US" b="1" dirty="0"/>
        </a:p>
      </dgm:t>
    </dgm:pt>
    <dgm:pt modelId="{3829BFEE-45CE-4284-8CE6-29E8740794EE}" type="parTrans" cxnId="{0C884483-146D-4EE0-933D-29F255D52BC5}">
      <dgm:prSet/>
      <dgm:spPr/>
      <dgm:t>
        <a:bodyPr/>
        <a:lstStyle/>
        <a:p>
          <a:endParaRPr lang="zh-CN" altLang="en-US" b="1"/>
        </a:p>
      </dgm:t>
    </dgm:pt>
    <dgm:pt modelId="{DD0EB562-1DFE-495A-BC62-3704B93AF745}" type="sibTrans" cxnId="{0C884483-146D-4EE0-933D-29F255D52BC5}">
      <dgm:prSet/>
      <dgm:spPr/>
      <dgm:t>
        <a:bodyPr/>
        <a:lstStyle/>
        <a:p>
          <a:endParaRPr lang="zh-CN" altLang="en-US" b="1"/>
        </a:p>
      </dgm:t>
    </dgm:pt>
    <dgm:pt modelId="{0CC96605-A84C-41F8-BE82-81558B7B60A2}" type="pres">
      <dgm:prSet presAssocID="{CE316AD5-39ED-4347-9200-16501B51429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1B5CE543-8C6F-49D3-9975-839C108FB11A}" type="pres">
      <dgm:prSet presAssocID="{8C15C903-7660-4FCF-BB0C-346277FB50AB}" presName="composite" presStyleCnt="0"/>
      <dgm:spPr/>
      <dgm:t>
        <a:bodyPr/>
        <a:lstStyle/>
        <a:p>
          <a:endParaRPr lang="zh-CN" altLang="en-US"/>
        </a:p>
      </dgm:t>
    </dgm:pt>
    <dgm:pt modelId="{D2591D69-A64F-494A-9887-A338E4F87E22}" type="pres">
      <dgm:prSet presAssocID="{8C15C903-7660-4FCF-BB0C-346277FB50AB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D233EB-DC07-4C85-87CF-2589347DC308}" type="pres">
      <dgm:prSet presAssocID="{8C15C903-7660-4FCF-BB0C-346277FB50AB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8FC178-FB85-4249-8904-4B1E03AD9767}" type="pres">
      <dgm:prSet presAssocID="{8C15C903-7660-4FCF-BB0C-346277FB50AB}" presName="BalanceSpacing" presStyleCnt="0"/>
      <dgm:spPr/>
      <dgm:t>
        <a:bodyPr/>
        <a:lstStyle/>
        <a:p>
          <a:endParaRPr lang="zh-CN" altLang="en-US"/>
        </a:p>
      </dgm:t>
    </dgm:pt>
    <dgm:pt modelId="{E42A39BC-85A2-4D37-9EA0-7262AE66A5FB}" type="pres">
      <dgm:prSet presAssocID="{8C15C903-7660-4FCF-BB0C-346277FB50AB}" presName="BalanceSpacing1" presStyleCnt="0"/>
      <dgm:spPr/>
      <dgm:t>
        <a:bodyPr/>
        <a:lstStyle/>
        <a:p>
          <a:endParaRPr lang="zh-CN" altLang="en-US"/>
        </a:p>
      </dgm:t>
    </dgm:pt>
    <dgm:pt modelId="{59AB39D9-1344-4686-8D40-B4680665FF88}" type="pres">
      <dgm:prSet presAssocID="{D6A23416-6E3A-4A9C-9175-96BB9A56B108}" presName="Accent1Text" presStyleLbl="node1" presStyleIdx="1" presStyleCnt="6"/>
      <dgm:spPr/>
      <dgm:t>
        <a:bodyPr/>
        <a:lstStyle/>
        <a:p>
          <a:endParaRPr lang="zh-CN" altLang="en-US"/>
        </a:p>
      </dgm:t>
    </dgm:pt>
    <dgm:pt modelId="{7E8CB349-045C-4588-AA29-851180BBFAB8}" type="pres">
      <dgm:prSet presAssocID="{D6A23416-6E3A-4A9C-9175-96BB9A56B108}" presName="spaceBetweenRectangles" presStyleCnt="0"/>
      <dgm:spPr/>
      <dgm:t>
        <a:bodyPr/>
        <a:lstStyle/>
        <a:p>
          <a:endParaRPr lang="zh-CN" altLang="en-US"/>
        </a:p>
      </dgm:t>
    </dgm:pt>
    <dgm:pt modelId="{0AEABE64-0219-41F6-AA55-19002DE822FB}" type="pres">
      <dgm:prSet presAssocID="{BB01ED5D-E23E-411F-9A2B-3EDF93C0B132}" presName="composite" presStyleCnt="0"/>
      <dgm:spPr/>
      <dgm:t>
        <a:bodyPr/>
        <a:lstStyle/>
        <a:p>
          <a:endParaRPr lang="zh-CN" altLang="en-US"/>
        </a:p>
      </dgm:t>
    </dgm:pt>
    <dgm:pt modelId="{44D12255-6429-4C3C-BEE2-3FCD23E005EE}" type="pres">
      <dgm:prSet presAssocID="{BB01ED5D-E23E-411F-9A2B-3EDF93C0B132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7FE79A-9390-44B9-8871-D471BED66517}" type="pres">
      <dgm:prSet presAssocID="{BB01ED5D-E23E-411F-9A2B-3EDF93C0B132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45A09C-55A2-48A3-9B1A-975180808559}" type="pres">
      <dgm:prSet presAssocID="{BB01ED5D-E23E-411F-9A2B-3EDF93C0B132}" presName="BalanceSpacing" presStyleCnt="0"/>
      <dgm:spPr/>
      <dgm:t>
        <a:bodyPr/>
        <a:lstStyle/>
        <a:p>
          <a:endParaRPr lang="zh-CN" altLang="en-US"/>
        </a:p>
      </dgm:t>
    </dgm:pt>
    <dgm:pt modelId="{C19BAE7E-A487-4A8D-BEC6-ED9888CF4481}" type="pres">
      <dgm:prSet presAssocID="{BB01ED5D-E23E-411F-9A2B-3EDF93C0B132}" presName="BalanceSpacing1" presStyleCnt="0"/>
      <dgm:spPr/>
      <dgm:t>
        <a:bodyPr/>
        <a:lstStyle/>
        <a:p>
          <a:endParaRPr lang="zh-CN" altLang="en-US"/>
        </a:p>
      </dgm:t>
    </dgm:pt>
    <dgm:pt modelId="{FF8C4EA1-5CD0-4F66-9DD9-9C14F2F81CC8}" type="pres">
      <dgm:prSet presAssocID="{C9F5A3EB-6268-48B2-B2B6-D9994E3AB3B7}" presName="Accent1Text" presStyleLbl="node1" presStyleIdx="3" presStyleCnt="6"/>
      <dgm:spPr/>
      <dgm:t>
        <a:bodyPr/>
        <a:lstStyle/>
        <a:p>
          <a:endParaRPr lang="zh-CN" altLang="en-US"/>
        </a:p>
      </dgm:t>
    </dgm:pt>
    <dgm:pt modelId="{D8C0E2EC-8827-4DA6-8EE1-B912F66E6BDA}" type="pres">
      <dgm:prSet presAssocID="{C9F5A3EB-6268-48B2-B2B6-D9994E3AB3B7}" presName="spaceBetweenRectangles" presStyleCnt="0"/>
      <dgm:spPr/>
      <dgm:t>
        <a:bodyPr/>
        <a:lstStyle/>
        <a:p>
          <a:endParaRPr lang="zh-CN" altLang="en-US"/>
        </a:p>
      </dgm:t>
    </dgm:pt>
    <dgm:pt modelId="{FF087FEC-750A-486A-A4E4-4A93F50CB2D3}" type="pres">
      <dgm:prSet presAssocID="{7356385C-648C-4483-8530-B71323D8F005}" presName="composite" presStyleCnt="0"/>
      <dgm:spPr/>
      <dgm:t>
        <a:bodyPr/>
        <a:lstStyle/>
        <a:p>
          <a:endParaRPr lang="zh-CN" altLang="en-US"/>
        </a:p>
      </dgm:t>
    </dgm:pt>
    <dgm:pt modelId="{DBD93E03-E576-4B08-8AC0-F0E9E390CA79}" type="pres">
      <dgm:prSet presAssocID="{7356385C-648C-4483-8530-B71323D8F00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18C4DA-7402-4BAE-BEEC-8177E9BB62DA}" type="pres">
      <dgm:prSet presAssocID="{7356385C-648C-4483-8530-B71323D8F00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250211-C386-44DD-803E-926D54DB7AE3}" type="pres">
      <dgm:prSet presAssocID="{7356385C-648C-4483-8530-B71323D8F005}" presName="BalanceSpacing" presStyleCnt="0"/>
      <dgm:spPr/>
      <dgm:t>
        <a:bodyPr/>
        <a:lstStyle/>
        <a:p>
          <a:endParaRPr lang="zh-CN" altLang="en-US"/>
        </a:p>
      </dgm:t>
    </dgm:pt>
    <dgm:pt modelId="{7C5CA3CD-9B90-4FA1-AF05-B2EDEA69095C}" type="pres">
      <dgm:prSet presAssocID="{7356385C-648C-4483-8530-B71323D8F005}" presName="BalanceSpacing1" presStyleCnt="0"/>
      <dgm:spPr/>
      <dgm:t>
        <a:bodyPr/>
        <a:lstStyle/>
        <a:p>
          <a:endParaRPr lang="zh-CN" altLang="en-US"/>
        </a:p>
      </dgm:t>
    </dgm:pt>
    <dgm:pt modelId="{8D4FFDAB-B913-4D42-9F87-59759674CB9B}" type="pres">
      <dgm:prSet presAssocID="{40C1C06D-3B8D-4D0B-BD22-838FDAC95E1C}" presName="Accent1Text" presStyleLbl="node1" presStyleIdx="5" presStyleCnt="6"/>
      <dgm:spPr/>
      <dgm:t>
        <a:bodyPr/>
        <a:lstStyle/>
        <a:p>
          <a:endParaRPr lang="zh-CN" altLang="en-US"/>
        </a:p>
      </dgm:t>
    </dgm:pt>
  </dgm:ptLst>
  <dgm:cxnLst>
    <dgm:cxn modelId="{6B13BA79-B219-4B31-8366-926497F41CB7}" type="presOf" srcId="{8C15C903-7660-4FCF-BB0C-346277FB50AB}" destId="{D2591D69-A64F-494A-9887-A338E4F87E22}" srcOrd="0" destOrd="0" presId="urn:microsoft.com/office/officeart/2008/layout/AlternatingHexagons"/>
    <dgm:cxn modelId="{F65D7570-86B4-4932-8DD5-B813A8D3D862}" srcId="{BB01ED5D-E23E-411F-9A2B-3EDF93C0B132}" destId="{8621B0A4-4CF6-425E-810C-70C07FAE3CCA}" srcOrd="0" destOrd="0" parTransId="{DB2175F0-32C2-4693-901D-981DDB05EC8D}" sibTransId="{217444EA-3AD0-48EF-9471-240885891313}"/>
    <dgm:cxn modelId="{0D25CC98-58FD-494B-9B9D-034281AB36A9}" type="presOf" srcId="{40C1C06D-3B8D-4D0B-BD22-838FDAC95E1C}" destId="{8D4FFDAB-B913-4D42-9F87-59759674CB9B}" srcOrd="0" destOrd="0" presId="urn:microsoft.com/office/officeart/2008/layout/AlternatingHexagons"/>
    <dgm:cxn modelId="{06DD571F-E811-460D-844A-576045C1D57D}" type="presOf" srcId="{D6A23416-6E3A-4A9C-9175-96BB9A56B108}" destId="{59AB39D9-1344-4686-8D40-B4680665FF88}" srcOrd="0" destOrd="0" presId="urn:microsoft.com/office/officeart/2008/layout/AlternatingHexagons"/>
    <dgm:cxn modelId="{1CF0AFE0-AFF4-4ABC-AAD3-1C9D428E977B}" srcId="{CE316AD5-39ED-4347-9200-16501B514297}" destId="{7356385C-648C-4483-8530-B71323D8F005}" srcOrd="2" destOrd="0" parTransId="{EC83DD0A-1CED-46FB-9F40-AE92F328E059}" sibTransId="{40C1C06D-3B8D-4D0B-BD22-838FDAC95E1C}"/>
    <dgm:cxn modelId="{C49CC15F-4060-4FB4-8B8B-105FA91B8F02}" srcId="{CE316AD5-39ED-4347-9200-16501B514297}" destId="{BB01ED5D-E23E-411F-9A2B-3EDF93C0B132}" srcOrd="1" destOrd="0" parTransId="{7B6B5B3D-EDAB-447E-9247-DBC22CE135A9}" sibTransId="{C9F5A3EB-6268-48B2-B2B6-D9994E3AB3B7}"/>
    <dgm:cxn modelId="{0C884483-146D-4EE0-933D-29F255D52BC5}" srcId="{7356385C-648C-4483-8530-B71323D8F005}" destId="{0D36091F-25D1-4B23-83AF-18C5576D0D99}" srcOrd="0" destOrd="0" parTransId="{3829BFEE-45CE-4284-8CE6-29E8740794EE}" sibTransId="{DD0EB562-1DFE-495A-BC62-3704B93AF745}"/>
    <dgm:cxn modelId="{20C767F7-7265-4839-840E-A297A1A2AD39}" type="presOf" srcId="{8621B0A4-4CF6-425E-810C-70C07FAE3CCA}" destId="{577FE79A-9390-44B9-8871-D471BED66517}" srcOrd="0" destOrd="0" presId="urn:microsoft.com/office/officeart/2008/layout/AlternatingHexagons"/>
    <dgm:cxn modelId="{C48CA4C5-4D76-4FC1-B24A-C8B3580EC2DF}" type="presOf" srcId="{906CBA6E-D6FE-4696-B1CB-C6175FEC30E6}" destId="{74D233EB-DC07-4C85-87CF-2589347DC308}" srcOrd="0" destOrd="0" presId="urn:microsoft.com/office/officeart/2008/layout/AlternatingHexagons"/>
    <dgm:cxn modelId="{D74FC25F-9264-4979-9EE7-BC5DC6D32BE0}" type="presOf" srcId="{0D36091F-25D1-4B23-83AF-18C5576D0D99}" destId="{EF18C4DA-7402-4BAE-BEEC-8177E9BB62DA}" srcOrd="0" destOrd="0" presId="urn:microsoft.com/office/officeart/2008/layout/AlternatingHexagons"/>
    <dgm:cxn modelId="{BAEA8C53-FE5D-4445-ABD4-E6CB8C86DE98}" type="presOf" srcId="{CE316AD5-39ED-4347-9200-16501B514297}" destId="{0CC96605-A84C-41F8-BE82-81558B7B60A2}" srcOrd="0" destOrd="0" presId="urn:microsoft.com/office/officeart/2008/layout/AlternatingHexagons"/>
    <dgm:cxn modelId="{B7940509-7FCB-45D9-9CAD-7648D42DE06B}" type="presOf" srcId="{7356385C-648C-4483-8530-B71323D8F005}" destId="{DBD93E03-E576-4B08-8AC0-F0E9E390CA79}" srcOrd="0" destOrd="0" presId="urn:microsoft.com/office/officeart/2008/layout/AlternatingHexagons"/>
    <dgm:cxn modelId="{1838EB2A-1576-4181-9929-19C572B2AEBF}" type="presOf" srcId="{C9F5A3EB-6268-48B2-B2B6-D9994E3AB3B7}" destId="{FF8C4EA1-5CD0-4F66-9DD9-9C14F2F81CC8}" srcOrd="0" destOrd="0" presId="urn:microsoft.com/office/officeart/2008/layout/AlternatingHexagons"/>
    <dgm:cxn modelId="{48D12A4B-EFB2-49CC-9B1B-02B8F65100B3}" srcId="{CE316AD5-39ED-4347-9200-16501B514297}" destId="{8C15C903-7660-4FCF-BB0C-346277FB50AB}" srcOrd="0" destOrd="0" parTransId="{59C399AA-F02E-4A42-A531-40A6E906D6F0}" sibTransId="{D6A23416-6E3A-4A9C-9175-96BB9A56B108}"/>
    <dgm:cxn modelId="{3DDFA051-A32C-42A7-A0D5-B214ADBFA43D}" srcId="{8C15C903-7660-4FCF-BB0C-346277FB50AB}" destId="{906CBA6E-D6FE-4696-B1CB-C6175FEC30E6}" srcOrd="0" destOrd="0" parTransId="{AADE411A-ADB5-4DEE-9451-856F381694CB}" sibTransId="{E2AA7688-C695-4413-9292-E6F1CB8D9C59}"/>
    <dgm:cxn modelId="{7DE9C61E-FA35-44B5-9421-79BB6DC0D9A0}" type="presOf" srcId="{BB01ED5D-E23E-411F-9A2B-3EDF93C0B132}" destId="{44D12255-6429-4C3C-BEE2-3FCD23E005EE}" srcOrd="0" destOrd="0" presId="urn:microsoft.com/office/officeart/2008/layout/AlternatingHexagons"/>
    <dgm:cxn modelId="{A4D014FA-94A6-4EEE-8DA3-B383530DBD44}" type="presParOf" srcId="{0CC96605-A84C-41F8-BE82-81558B7B60A2}" destId="{1B5CE543-8C6F-49D3-9975-839C108FB11A}" srcOrd="0" destOrd="0" presId="urn:microsoft.com/office/officeart/2008/layout/AlternatingHexagons"/>
    <dgm:cxn modelId="{22973E60-AC55-4FF4-AF72-DC495059FF2A}" type="presParOf" srcId="{1B5CE543-8C6F-49D3-9975-839C108FB11A}" destId="{D2591D69-A64F-494A-9887-A338E4F87E22}" srcOrd="0" destOrd="0" presId="urn:microsoft.com/office/officeart/2008/layout/AlternatingHexagons"/>
    <dgm:cxn modelId="{1AD3CF6E-1F5E-49A9-A7AA-6C69D63A7D48}" type="presParOf" srcId="{1B5CE543-8C6F-49D3-9975-839C108FB11A}" destId="{74D233EB-DC07-4C85-87CF-2589347DC308}" srcOrd="1" destOrd="0" presId="urn:microsoft.com/office/officeart/2008/layout/AlternatingHexagons"/>
    <dgm:cxn modelId="{4BDB89D5-7248-48CD-9BE1-C9DE33AC6E8C}" type="presParOf" srcId="{1B5CE543-8C6F-49D3-9975-839C108FB11A}" destId="{258FC178-FB85-4249-8904-4B1E03AD9767}" srcOrd="2" destOrd="0" presId="urn:microsoft.com/office/officeart/2008/layout/AlternatingHexagons"/>
    <dgm:cxn modelId="{18BC76BE-F1E3-4FB4-AB67-D2B0C7B679A0}" type="presParOf" srcId="{1B5CE543-8C6F-49D3-9975-839C108FB11A}" destId="{E42A39BC-85A2-4D37-9EA0-7262AE66A5FB}" srcOrd="3" destOrd="0" presId="urn:microsoft.com/office/officeart/2008/layout/AlternatingHexagons"/>
    <dgm:cxn modelId="{12C87253-CE1E-4A20-B593-A633B73BB1EC}" type="presParOf" srcId="{1B5CE543-8C6F-49D3-9975-839C108FB11A}" destId="{59AB39D9-1344-4686-8D40-B4680665FF88}" srcOrd="4" destOrd="0" presId="urn:microsoft.com/office/officeart/2008/layout/AlternatingHexagons"/>
    <dgm:cxn modelId="{A6EAADF0-AB83-4F03-BBCE-2DEE7B0F370F}" type="presParOf" srcId="{0CC96605-A84C-41F8-BE82-81558B7B60A2}" destId="{7E8CB349-045C-4588-AA29-851180BBFAB8}" srcOrd="1" destOrd="0" presId="urn:microsoft.com/office/officeart/2008/layout/AlternatingHexagons"/>
    <dgm:cxn modelId="{D35FCECB-6029-4FA2-9868-EE3A4D3B8B89}" type="presParOf" srcId="{0CC96605-A84C-41F8-BE82-81558B7B60A2}" destId="{0AEABE64-0219-41F6-AA55-19002DE822FB}" srcOrd="2" destOrd="0" presId="urn:microsoft.com/office/officeart/2008/layout/AlternatingHexagons"/>
    <dgm:cxn modelId="{8A635DB7-52D0-43CF-98A4-68370DD99443}" type="presParOf" srcId="{0AEABE64-0219-41F6-AA55-19002DE822FB}" destId="{44D12255-6429-4C3C-BEE2-3FCD23E005EE}" srcOrd="0" destOrd="0" presId="urn:microsoft.com/office/officeart/2008/layout/AlternatingHexagons"/>
    <dgm:cxn modelId="{620DCC2E-2772-47D7-A5B7-62A193B38AB7}" type="presParOf" srcId="{0AEABE64-0219-41F6-AA55-19002DE822FB}" destId="{577FE79A-9390-44B9-8871-D471BED66517}" srcOrd="1" destOrd="0" presId="urn:microsoft.com/office/officeart/2008/layout/AlternatingHexagons"/>
    <dgm:cxn modelId="{2625A138-CF62-4C7C-BF25-2D9715B35BB4}" type="presParOf" srcId="{0AEABE64-0219-41F6-AA55-19002DE822FB}" destId="{5345A09C-55A2-48A3-9B1A-975180808559}" srcOrd="2" destOrd="0" presId="urn:microsoft.com/office/officeart/2008/layout/AlternatingHexagons"/>
    <dgm:cxn modelId="{2099AA87-49F2-4DDB-9A14-001B2F7E371F}" type="presParOf" srcId="{0AEABE64-0219-41F6-AA55-19002DE822FB}" destId="{C19BAE7E-A487-4A8D-BEC6-ED9888CF4481}" srcOrd="3" destOrd="0" presId="urn:microsoft.com/office/officeart/2008/layout/AlternatingHexagons"/>
    <dgm:cxn modelId="{F1192FD5-F8BF-4D4A-AC47-09BE67B76738}" type="presParOf" srcId="{0AEABE64-0219-41F6-AA55-19002DE822FB}" destId="{FF8C4EA1-5CD0-4F66-9DD9-9C14F2F81CC8}" srcOrd="4" destOrd="0" presId="urn:microsoft.com/office/officeart/2008/layout/AlternatingHexagons"/>
    <dgm:cxn modelId="{1E013195-9B04-488C-919F-FF7747689332}" type="presParOf" srcId="{0CC96605-A84C-41F8-BE82-81558B7B60A2}" destId="{D8C0E2EC-8827-4DA6-8EE1-B912F66E6BDA}" srcOrd="3" destOrd="0" presId="urn:microsoft.com/office/officeart/2008/layout/AlternatingHexagons"/>
    <dgm:cxn modelId="{0B11CF1D-13ED-455F-AA66-516C9F465161}" type="presParOf" srcId="{0CC96605-A84C-41F8-BE82-81558B7B60A2}" destId="{FF087FEC-750A-486A-A4E4-4A93F50CB2D3}" srcOrd="4" destOrd="0" presId="urn:microsoft.com/office/officeart/2008/layout/AlternatingHexagons"/>
    <dgm:cxn modelId="{03AF8C29-116E-40B9-BF15-A592A54140B0}" type="presParOf" srcId="{FF087FEC-750A-486A-A4E4-4A93F50CB2D3}" destId="{DBD93E03-E576-4B08-8AC0-F0E9E390CA79}" srcOrd="0" destOrd="0" presId="urn:microsoft.com/office/officeart/2008/layout/AlternatingHexagons"/>
    <dgm:cxn modelId="{42BE97DB-D64B-4AD3-91CD-F6D8BC8CC58C}" type="presParOf" srcId="{FF087FEC-750A-486A-A4E4-4A93F50CB2D3}" destId="{EF18C4DA-7402-4BAE-BEEC-8177E9BB62DA}" srcOrd="1" destOrd="0" presId="urn:microsoft.com/office/officeart/2008/layout/AlternatingHexagons"/>
    <dgm:cxn modelId="{41E525CF-8E85-4B15-B2D3-8F33B6DC6F0D}" type="presParOf" srcId="{FF087FEC-750A-486A-A4E4-4A93F50CB2D3}" destId="{2E250211-C386-44DD-803E-926D54DB7AE3}" srcOrd="2" destOrd="0" presId="urn:microsoft.com/office/officeart/2008/layout/AlternatingHexagons"/>
    <dgm:cxn modelId="{F89AE5BC-D792-460C-9860-5D4B8BB50036}" type="presParOf" srcId="{FF087FEC-750A-486A-A4E4-4A93F50CB2D3}" destId="{7C5CA3CD-9B90-4FA1-AF05-B2EDEA69095C}" srcOrd="3" destOrd="0" presId="urn:microsoft.com/office/officeart/2008/layout/AlternatingHexagons"/>
    <dgm:cxn modelId="{9BF2DB29-60CA-472D-82F5-AD2C33680D07}" type="presParOf" srcId="{FF087FEC-750A-486A-A4E4-4A93F50CB2D3}" destId="{8D4FFDAB-B913-4D42-9F87-59759674CB9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790771D0-1875-41D5-8232-3EE57FD1898F}" type="presOf" srcId="{17737A45-F172-422F-B249-D4EF44F95FD7}" destId="{5299AC45-B271-4E53-A702-B7E9795EF10D}" srcOrd="0" destOrd="0" presId="urn:microsoft.com/office/officeart/2005/8/layout/hierarchy5"/>
    <dgm:cxn modelId="{4C42C878-1035-461F-A8E3-B4C064CA2A9D}" type="presParOf" srcId="{5299AC45-B271-4E53-A702-B7E9795EF10D}" destId="{AD29F676-5F92-4B70-8D97-83060DDE26B1}" srcOrd="0" destOrd="0" presId="urn:microsoft.com/office/officeart/2005/8/layout/hierarchy5"/>
    <dgm:cxn modelId="{1BE222C1-0307-48E3-AA21-4C09A34C3EE4}" type="presParOf" srcId="{AD29F676-5F92-4B70-8D97-83060DDE26B1}" destId="{BD8484FC-93FB-440D-8E78-06F183F0D93F}" srcOrd="0" destOrd="0" presId="urn:microsoft.com/office/officeart/2005/8/layout/hierarchy5"/>
    <dgm:cxn modelId="{81400E00-C822-4BB8-A62E-770D5AA2995C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8A8D8E-911C-4C9E-8777-DBF68852F128}" type="doc">
      <dgm:prSet loTypeId="urn:microsoft.com/office/officeart/2005/8/layout/bProcess2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B126155E-B08C-437C-BC23-10DD185333BF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登录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1150DF48-DD5A-4840-B3CD-10F890119426}" type="parTrans" cxnId="{9ED398C4-FF92-4774-A56F-C45DE5D7821E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78482AC5-56C8-4518-A162-637D45452733}" type="sibTrans" cxnId="{9ED398C4-FF92-4774-A56F-C45DE5D7821E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1006AD77-0C76-40D7-A261-F9BC3BE2FA33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选专业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2C430E50-42C0-4624-BEE2-80F4BDE3DDEA}" type="parTrans" cxnId="{2DCFBC61-AE24-4827-992F-4F66955A815A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1EF80CD7-0AC6-4494-9845-088D41F901EF}" type="sibTrans" cxnId="{2DCFBC61-AE24-4827-992F-4F66955A815A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B003B0A9-B2F1-42B8-86A1-69071EBF642C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选科目</a:t>
          </a:r>
          <a:endParaRPr lang="en-US" altLang="zh-CN" b="1" dirty="0" smtClean="0">
            <a:latin typeface="微软雅黑" pitchFamily="34" charset="-122"/>
            <a:ea typeface="微软雅黑" pitchFamily="34" charset="-122"/>
          </a:endParaRPr>
        </a:p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（付费）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8FD5ACCC-7C4F-4497-A404-C68FAF69D320}" type="parTrans" cxnId="{CBA52C62-D95F-47D2-A8D7-19FB64E816ED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B936DA79-8140-48C7-AE2F-5D768B9A9977}" type="sibTrans" cxnId="{CBA52C62-D95F-47D2-A8D7-19FB64E816ED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33C34F35-FCA6-4ABB-877B-35AFAEE5542B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选章节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A4772FA8-7CF7-4FF3-9A53-2B3FF9FFCF02}" type="parTrans" cxnId="{8E8AB173-E9E9-4AF0-9CA2-D1AA019D7AF7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608F4245-DA2D-4602-98F3-792AC2C8B82B}" type="sibTrans" cxnId="{8E8AB173-E9E9-4AF0-9CA2-D1AA019D7AF7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B8EE3552-7FCB-46FF-A717-9814FF1B7459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学习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523017EE-4062-4399-9D40-55FF0CD9C583}" type="parTrans" cxnId="{575B233F-DD91-4659-A793-F46A6B255B97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EA4AA9A4-0C0A-4D44-8602-C93A692C017F}" type="sibTrans" cxnId="{575B233F-DD91-4659-A793-F46A6B255B97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BB868ABE-A45A-4BC6-B6C5-32D00EFF3B15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在线学习系统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96B4EBAA-55B5-45EC-80BE-751B48481CCC}" type="parTrans" cxnId="{2626098D-AA75-480D-8ADC-3DB544A31F54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68186AE2-F44A-48EC-969D-F2DEDB3B6D2D}" type="sibTrans" cxnId="{2626098D-AA75-480D-8ADC-3DB544A31F54}">
      <dgm:prSet/>
      <dgm:spPr/>
      <dgm:t>
        <a:bodyPr/>
        <a:lstStyle/>
        <a:p>
          <a:endParaRPr lang="zh-CN" altLang="en-US" b="1">
            <a:latin typeface="微软雅黑" pitchFamily="34" charset="-122"/>
            <a:ea typeface="微软雅黑" pitchFamily="34" charset="-122"/>
          </a:endParaRPr>
        </a:p>
      </dgm:t>
    </dgm:pt>
    <dgm:pt modelId="{0F7E42EE-6C5E-4B4A-AA1F-69F6D553B1A9}" type="pres">
      <dgm:prSet presAssocID="{D98A8D8E-911C-4C9E-8777-DBF68852F128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47192FDC-8C63-4486-985F-045DBF68B5BD}" type="pres">
      <dgm:prSet presAssocID="{B126155E-B08C-437C-BC23-10DD185333BF}" presName="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4AF179-1D07-4606-B935-13937372B3E1}" type="pres">
      <dgm:prSet presAssocID="{78482AC5-56C8-4518-A162-637D45452733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402C4184-215D-4C3F-9591-98A7450A52B4}" type="pres">
      <dgm:prSet presAssocID="{1006AD77-0C76-40D7-A261-F9BC3BE2FA33}" presName="middleNode" presStyleCnt="0"/>
      <dgm:spPr/>
    </dgm:pt>
    <dgm:pt modelId="{CB03EBC6-0E41-4241-8D1A-97143418026D}" type="pres">
      <dgm:prSet presAssocID="{1006AD77-0C76-40D7-A261-F9BC3BE2FA33}" presName="padding" presStyleLbl="node1" presStyleIdx="0" presStyleCnt="6"/>
      <dgm:spPr/>
    </dgm:pt>
    <dgm:pt modelId="{4BEEBA13-70E7-4D3A-BA71-C626882AC7D3}" type="pres">
      <dgm:prSet presAssocID="{1006AD77-0C76-40D7-A261-F9BC3BE2FA33}" presName="shap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DC08DEB-3996-43AA-9E75-2559774DCD98}" type="pres">
      <dgm:prSet presAssocID="{1EF80CD7-0AC6-4494-9845-088D41F901EF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7C1BCBFA-64CF-430D-9930-5B081F6D4D04}" type="pres">
      <dgm:prSet presAssocID="{B003B0A9-B2F1-42B8-86A1-69071EBF642C}" presName="middleNode" presStyleCnt="0"/>
      <dgm:spPr/>
    </dgm:pt>
    <dgm:pt modelId="{67439C71-74FB-4281-8867-8640B64B6921}" type="pres">
      <dgm:prSet presAssocID="{B003B0A9-B2F1-42B8-86A1-69071EBF642C}" presName="padding" presStyleLbl="node1" presStyleIdx="1" presStyleCnt="6"/>
      <dgm:spPr/>
    </dgm:pt>
    <dgm:pt modelId="{C227F379-C0C4-4356-B2D5-A95E6FFECD01}" type="pres">
      <dgm:prSet presAssocID="{B003B0A9-B2F1-42B8-86A1-69071EBF642C}" presName="shap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6785F49-391A-400E-BAE4-807AC4C5578B}" type="pres">
      <dgm:prSet presAssocID="{B936DA79-8140-48C7-AE2F-5D768B9A9977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3BE419BB-75CA-4DB4-A5B7-D9C2C458BA02}" type="pres">
      <dgm:prSet presAssocID="{33C34F35-FCA6-4ABB-877B-35AFAEE5542B}" presName="middleNode" presStyleCnt="0"/>
      <dgm:spPr/>
    </dgm:pt>
    <dgm:pt modelId="{7C56E8C8-1E69-4260-A551-31E2E2045C97}" type="pres">
      <dgm:prSet presAssocID="{33C34F35-FCA6-4ABB-877B-35AFAEE5542B}" presName="padding" presStyleLbl="node1" presStyleIdx="2" presStyleCnt="6"/>
      <dgm:spPr/>
    </dgm:pt>
    <dgm:pt modelId="{BFB53766-CAB3-4328-B5A4-D136A2B5C87F}" type="pres">
      <dgm:prSet presAssocID="{33C34F35-FCA6-4ABB-877B-35AFAEE5542B}" presName="shap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A9BAD4-6D58-4CF2-94A7-F342FA2017C0}" type="pres">
      <dgm:prSet presAssocID="{608F4245-DA2D-4602-98F3-792AC2C8B82B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676E643B-D392-437D-B68E-52A95225A5FD}" type="pres">
      <dgm:prSet presAssocID="{B8EE3552-7FCB-46FF-A717-9814FF1B7459}" presName="middleNode" presStyleCnt="0"/>
      <dgm:spPr/>
    </dgm:pt>
    <dgm:pt modelId="{23E204AC-3BE5-4541-845E-C1A89199D13C}" type="pres">
      <dgm:prSet presAssocID="{B8EE3552-7FCB-46FF-A717-9814FF1B7459}" presName="padding" presStyleLbl="node1" presStyleIdx="3" presStyleCnt="6"/>
      <dgm:spPr/>
    </dgm:pt>
    <dgm:pt modelId="{9C50AD89-AABD-462E-AF25-BDF4013FBF3D}" type="pres">
      <dgm:prSet presAssocID="{B8EE3552-7FCB-46FF-A717-9814FF1B7459}" presName="shap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A89711-9F2F-485E-A22A-BDC18209EE36}" type="pres">
      <dgm:prSet presAssocID="{EA4AA9A4-0C0A-4D44-8602-C93A692C017F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BD55EDA5-D4AB-45A2-8B04-64172A2D585E}" type="pres">
      <dgm:prSet presAssocID="{BB868ABE-A45A-4BC6-B6C5-32D00EFF3B15}" presName="las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9D10BB2-6AD9-4B2A-A6DF-6B45B76FDA9D}" type="presOf" srcId="{78482AC5-56C8-4518-A162-637D45452733}" destId="{BC4AF179-1D07-4606-B935-13937372B3E1}" srcOrd="0" destOrd="0" presId="urn:microsoft.com/office/officeart/2005/8/layout/bProcess2"/>
    <dgm:cxn modelId="{67650F5F-C08C-4BE4-AD3D-09FFB31B460D}" type="presOf" srcId="{B8EE3552-7FCB-46FF-A717-9814FF1B7459}" destId="{9C50AD89-AABD-462E-AF25-BDF4013FBF3D}" srcOrd="0" destOrd="0" presId="urn:microsoft.com/office/officeart/2005/8/layout/bProcess2"/>
    <dgm:cxn modelId="{DF897752-CB1E-4F73-8E27-E58D8CB0164C}" type="presOf" srcId="{B126155E-B08C-437C-BC23-10DD185333BF}" destId="{47192FDC-8C63-4486-985F-045DBF68B5BD}" srcOrd="0" destOrd="0" presId="urn:microsoft.com/office/officeart/2005/8/layout/bProcess2"/>
    <dgm:cxn modelId="{320444BE-3B0D-4239-A949-73D7E7A51424}" type="presOf" srcId="{B936DA79-8140-48C7-AE2F-5D768B9A9977}" destId="{06785F49-391A-400E-BAE4-807AC4C5578B}" srcOrd="0" destOrd="0" presId="urn:microsoft.com/office/officeart/2005/8/layout/bProcess2"/>
    <dgm:cxn modelId="{040FFA12-5160-4351-A872-031010AB6A8A}" type="presOf" srcId="{1EF80CD7-0AC6-4494-9845-088D41F901EF}" destId="{4DC08DEB-3996-43AA-9E75-2559774DCD98}" srcOrd="0" destOrd="0" presId="urn:microsoft.com/office/officeart/2005/8/layout/bProcess2"/>
    <dgm:cxn modelId="{945A5A2A-60AB-4DA1-B9E0-13176146C364}" type="presOf" srcId="{33C34F35-FCA6-4ABB-877B-35AFAEE5542B}" destId="{BFB53766-CAB3-4328-B5A4-D136A2B5C87F}" srcOrd="0" destOrd="0" presId="urn:microsoft.com/office/officeart/2005/8/layout/bProcess2"/>
    <dgm:cxn modelId="{9ED398C4-FF92-4774-A56F-C45DE5D7821E}" srcId="{D98A8D8E-911C-4C9E-8777-DBF68852F128}" destId="{B126155E-B08C-437C-BC23-10DD185333BF}" srcOrd="0" destOrd="0" parTransId="{1150DF48-DD5A-4840-B3CD-10F890119426}" sibTransId="{78482AC5-56C8-4518-A162-637D45452733}"/>
    <dgm:cxn modelId="{47EE7E9F-48A7-41D4-BBE7-FC8B8F8251D4}" type="presOf" srcId="{1006AD77-0C76-40D7-A261-F9BC3BE2FA33}" destId="{4BEEBA13-70E7-4D3A-BA71-C626882AC7D3}" srcOrd="0" destOrd="0" presId="urn:microsoft.com/office/officeart/2005/8/layout/bProcess2"/>
    <dgm:cxn modelId="{FFD42141-23E0-4615-BAE0-9C3251F3192C}" type="presOf" srcId="{B003B0A9-B2F1-42B8-86A1-69071EBF642C}" destId="{C227F379-C0C4-4356-B2D5-A95E6FFECD01}" srcOrd="0" destOrd="0" presId="urn:microsoft.com/office/officeart/2005/8/layout/bProcess2"/>
    <dgm:cxn modelId="{4EE37CF2-8A3B-4821-98A6-474A1E840383}" type="presOf" srcId="{EA4AA9A4-0C0A-4D44-8602-C93A692C017F}" destId="{1BA89711-9F2F-485E-A22A-BDC18209EE36}" srcOrd="0" destOrd="0" presId="urn:microsoft.com/office/officeart/2005/8/layout/bProcess2"/>
    <dgm:cxn modelId="{2DCFBC61-AE24-4827-992F-4F66955A815A}" srcId="{D98A8D8E-911C-4C9E-8777-DBF68852F128}" destId="{1006AD77-0C76-40D7-A261-F9BC3BE2FA33}" srcOrd="1" destOrd="0" parTransId="{2C430E50-42C0-4624-BEE2-80F4BDE3DDEA}" sibTransId="{1EF80CD7-0AC6-4494-9845-088D41F901EF}"/>
    <dgm:cxn modelId="{14F0AE1F-E85B-45CA-985B-E1E778EFAE00}" type="presOf" srcId="{D98A8D8E-911C-4C9E-8777-DBF68852F128}" destId="{0F7E42EE-6C5E-4B4A-AA1F-69F6D553B1A9}" srcOrd="0" destOrd="0" presId="urn:microsoft.com/office/officeart/2005/8/layout/bProcess2"/>
    <dgm:cxn modelId="{8E8AB173-E9E9-4AF0-9CA2-D1AA019D7AF7}" srcId="{D98A8D8E-911C-4C9E-8777-DBF68852F128}" destId="{33C34F35-FCA6-4ABB-877B-35AFAEE5542B}" srcOrd="3" destOrd="0" parTransId="{A4772FA8-7CF7-4FF3-9A53-2B3FF9FFCF02}" sibTransId="{608F4245-DA2D-4602-98F3-792AC2C8B82B}"/>
    <dgm:cxn modelId="{7BB20D94-11DC-4F19-8AF9-0779C4505FBF}" type="presOf" srcId="{BB868ABE-A45A-4BC6-B6C5-32D00EFF3B15}" destId="{BD55EDA5-D4AB-45A2-8B04-64172A2D585E}" srcOrd="0" destOrd="0" presId="urn:microsoft.com/office/officeart/2005/8/layout/bProcess2"/>
    <dgm:cxn modelId="{575B233F-DD91-4659-A793-F46A6B255B97}" srcId="{D98A8D8E-911C-4C9E-8777-DBF68852F128}" destId="{B8EE3552-7FCB-46FF-A717-9814FF1B7459}" srcOrd="4" destOrd="0" parTransId="{523017EE-4062-4399-9D40-55FF0CD9C583}" sibTransId="{EA4AA9A4-0C0A-4D44-8602-C93A692C017F}"/>
    <dgm:cxn modelId="{CBA52C62-D95F-47D2-A8D7-19FB64E816ED}" srcId="{D98A8D8E-911C-4C9E-8777-DBF68852F128}" destId="{B003B0A9-B2F1-42B8-86A1-69071EBF642C}" srcOrd="2" destOrd="0" parTransId="{8FD5ACCC-7C4F-4497-A404-C68FAF69D320}" sibTransId="{B936DA79-8140-48C7-AE2F-5D768B9A9977}"/>
    <dgm:cxn modelId="{2626098D-AA75-480D-8ADC-3DB544A31F54}" srcId="{D98A8D8E-911C-4C9E-8777-DBF68852F128}" destId="{BB868ABE-A45A-4BC6-B6C5-32D00EFF3B15}" srcOrd="5" destOrd="0" parTransId="{96B4EBAA-55B5-45EC-80BE-751B48481CCC}" sibTransId="{68186AE2-F44A-48EC-969D-F2DEDB3B6D2D}"/>
    <dgm:cxn modelId="{68D754D9-953D-4CAC-9025-25A2AA65EF89}" type="presOf" srcId="{608F4245-DA2D-4602-98F3-792AC2C8B82B}" destId="{C5A9BAD4-6D58-4CF2-94A7-F342FA2017C0}" srcOrd="0" destOrd="0" presId="urn:microsoft.com/office/officeart/2005/8/layout/bProcess2"/>
    <dgm:cxn modelId="{0676C2F0-B832-4D2D-AFB4-E86369B09319}" type="presParOf" srcId="{0F7E42EE-6C5E-4B4A-AA1F-69F6D553B1A9}" destId="{47192FDC-8C63-4486-985F-045DBF68B5BD}" srcOrd="0" destOrd="0" presId="urn:microsoft.com/office/officeart/2005/8/layout/bProcess2"/>
    <dgm:cxn modelId="{A6C30456-2043-46CB-B1BE-83AB489E245F}" type="presParOf" srcId="{0F7E42EE-6C5E-4B4A-AA1F-69F6D553B1A9}" destId="{BC4AF179-1D07-4606-B935-13937372B3E1}" srcOrd="1" destOrd="0" presId="urn:microsoft.com/office/officeart/2005/8/layout/bProcess2"/>
    <dgm:cxn modelId="{3CD5CB65-025B-4F9F-BACF-D37F91172179}" type="presParOf" srcId="{0F7E42EE-6C5E-4B4A-AA1F-69F6D553B1A9}" destId="{402C4184-215D-4C3F-9591-98A7450A52B4}" srcOrd="2" destOrd="0" presId="urn:microsoft.com/office/officeart/2005/8/layout/bProcess2"/>
    <dgm:cxn modelId="{57D05946-5256-424D-88B3-A1C6D637C6D2}" type="presParOf" srcId="{402C4184-215D-4C3F-9591-98A7450A52B4}" destId="{CB03EBC6-0E41-4241-8D1A-97143418026D}" srcOrd="0" destOrd="0" presId="urn:microsoft.com/office/officeart/2005/8/layout/bProcess2"/>
    <dgm:cxn modelId="{A3E723F3-E26C-457F-BDDE-FC144AA83152}" type="presParOf" srcId="{402C4184-215D-4C3F-9591-98A7450A52B4}" destId="{4BEEBA13-70E7-4D3A-BA71-C626882AC7D3}" srcOrd="1" destOrd="0" presId="urn:microsoft.com/office/officeart/2005/8/layout/bProcess2"/>
    <dgm:cxn modelId="{4974D089-68A8-408B-AD63-37707A65535E}" type="presParOf" srcId="{0F7E42EE-6C5E-4B4A-AA1F-69F6D553B1A9}" destId="{4DC08DEB-3996-43AA-9E75-2559774DCD98}" srcOrd="3" destOrd="0" presId="urn:microsoft.com/office/officeart/2005/8/layout/bProcess2"/>
    <dgm:cxn modelId="{F230F3EE-6877-4FE3-8C67-0DA031790B62}" type="presParOf" srcId="{0F7E42EE-6C5E-4B4A-AA1F-69F6D553B1A9}" destId="{7C1BCBFA-64CF-430D-9930-5B081F6D4D04}" srcOrd="4" destOrd="0" presId="urn:microsoft.com/office/officeart/2005/8/layout/bProcess2"/>
    <dgm:cxn modelId="{9A917713-BAD6-4D2A-B146-E39E61FE87FA}" type="presParOf" srcId="{7C1BCBFA-64CF-430D-9930-5B081F6D4D04}" destId="{67439C71-74FB-4281-8867-8640B64B6921}" srcOrd="0" destOrd="0" presId="urn:microsoft.com/office/officeart/2005/8/layout/bProcess2"/>
    <dgm:cxn modelId="{8DE82866-5F6A-4207-BB98-625E4D6C540E}" type="presParOf" srcId="{7C1BCBFA-64CF-430D-9930-5B081F6D4D04}" destId="{C227F379-C0C4-4356-B2D5-A95E6FFECD01}" srcOrd="1" destOrd="0" presId="urn:microsoft.com/office/officeart/2005/8/layout/bProcess2"/>
    <dgm:cxn modelId="{3BE4017E-D71C-4034-83EA-3662472D451E}" type="presParOf" srcId="{0F7E42EE-6C5E-4B4A-AA1F-69F6D553B1A9}" destId="{06785F49-391A-400E-BAE4-807AC4C5578B}" srcOrd="5" destOrd="0" presId="urn:microsoft.com/office/officeart/2005/8/layout/bProcess2"/>
    <dgm:cxn modelId="{D588C2E8-1E19-4D72-B4C5-5AB8E94E2F4B}" type="presParOf" srcId="{0F7E42EE-6C5E-4B4A-AA1F-69F6D553B1A9}" destId="{3BE419BB-75CA-4DB4-A5B7-D9C2C458BA02}" srcOrd="6" destOrd="0" presId="urn:microsoft.com/office/officeart/2005/8/layout/bProcess2"/>
    <dgm:cxn modelId="{A44CBCF7-0C26-4B6B-ACA0-0F862FF0CA14}" type="presParOf" srcId="{3BE419BB-75CA-4DB4-A5B7-D9C2C458BA02}" destId="{7C56E8C8-1E69-4260-A551-31E2E2045C97}" srcOrd="0" destOrd="0" presId="urn:microsoft.com/office/officeart/2005/8/layout/bProcess2"/>
    <dgm:cxn modelId="{97B95B04-BD25-42A1-9654-3751880BCE9A}" type="presParOf" srcId="{3BE419BB-75CA-4DB4-A5B7-D9C2C458BA02}" destId="{BFB53766-CAB3-4328-B5A4-D136A2B5C87F}" srcOrd="1" destOrd="0" presId="urn:microsoft.com/office/officeart/2005/8/layout/bProcess2"/>
    <dgm:cxn modelId="{D25D2FA2-A668-42ED-A4B0-BC6CAC579F4E}" type="presParOf" srcId="{0F7E42EE-6C5E-4B4A-AA1F-69F6D553B1A9}" destId="{C5A9BAD4-6D58-4CF2-94A7-F342FA2017C0}" srcOrd="7" destOrd="0" presId="urn:microsoft.com/office/officeart/2005/8/layout/bProcess2"/>
    <dgm:cxn modelId="{68ED5E5B-EC89-4E3B-AB8A-D7947C79E682}" type="presParOf" srcId="{0F7E42EE-6C5E-4B4A-AA1F-69F6D553B1A9}" destId="{676E643B-D392-437D-B68E-52A95225A5FD}" srcOrd="8" destOrd="0" presId="urn:microsoft.com/office/officeart/2005/8/layout/bProcess2"/>
    <dgm:cxn modelId="{77CF8370-99C1-46D8-9810-B123C35A7DCA}" type="presParOf" srcId="{676E643B-D392-437D-B68E-52A95225A5FD}" destId="{23E204AC-3BE5-4541-845E-C1A89199D13C}" srcOrd="0" destOrd="0" presId="urn:microsoft.com/office/officeart/2005/8/layout/bProcess2"/>
    <dgm:cxn modelId="{001965B1-8855-4BB0-BCD3-F0E8A3C2D760}" type="presParOf" srcId="{676E643B-D392-437D-B68E-52A95225A5FD}" destId="{9C50AD89-AABD-462E-AF25-BDF4013FBF3D}" srcOrd="1" destOrd="0" presId="urn:microsoft.com/office/officeart/2005/8/layout/bProcess2"/>
    <dgm:cxn modelId="{55CD07F6-399E-44D1-B6C9-0DBFE3B6F007}" type="presParOf" srcId="{0F7E42EE-6C5E-4B4A-AA1F-69F6D553B1A9}" destId="{1BA89711-9F2F-485E-A22A-BDC18209EE36}" srcOrd="9" destOrd="0" presId="urn:microsoft.com/office/officeart/2005/8/layout/bProcess2"/>
    <dgm:cxn modelId="{5520E64E-5413-4E6A-84E8-E4218B183EFF}" type="presParOf" srcId="{0F7E42EE-6C5E-4B4A-AA1F-69F6D553B1A9}" destId="{BD55EDA5-D4AB-45A2-8B04-64172A2D585E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F1DB1855-21F0-43DE-A269-484E845D00AC}" type="presOf" srcId="{17737A45-F172-422F-B249-D4EF44F95FD7}" destId="{5299AC45-B271-4E53-A702-B7E9795EF10D}" srcOrd="0" destOrd="0" presId="urn:microsoft.com/office/officeart/2005/8/layout/hierarchy5"/>
    <dgm:cxn modelId="{5B3C3E8A-920E-4EDE-8A23-D89BA958DE43}" type="presParOf" srcId="{5299AC45-B271-4E53-A702-B7E9795EF10D}" destId="{AD29F676-5F92-4B70-8D97-83060DDE26B1}" srcOrd="0" destOrd="0" presId="urn:microsoft.com/office/officeart/2005/8/layout/hierarchy5"/>
    <dgm:cxn modelId="{5C939440-6ED1-4D67-A073-7329F81A31F4}" type="presParOf" srcId="{AD29F676-5F92-4B70-8D97-83060DDE26B1}" destId="{BD8484FC-93FB-440D-8E78-06F183F0D93F}" srcOrd="0" destOrd="0" presId="urn:microsoft.com/office/officeart/2005/8/layout/hierarchy5"/>
    <dgm:cxn modelId="{EF7BBC86-2184-4A07-B13C-82BE6F3E05B5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AB6144BF-D60A-4047-B13C-937D69C832A7}" type="presOf" srcId="{17737A45-F172-422F-B249-D4EF44F95FD7}" destId="{5299AC45-B271-4E53-A702-B7E9795EF10D}" srcOrd="0" destOrd="0" presId="urn:microsoft.com/office/officeart/2005/8/layout/hierarchy5"/>
    <dgm:cxn modelId="{E0EF482A-D77F-43DC-AA33-4FED2A887ADB}" type="presParOf" srcId="{5299AC45-B271-4E53-A702-B7E9795EF10D}" destId="{AD29F676-5F92-4B70-8D97-83060DDE26B1}" srcOrd="0" destOrd="0" presId="urn:microsoft.com/office/officeart/2005/8/layout/hierarchy5"/>
    <dgm:cxn modelId="{0B23215C-C616-47E0-96BE-24468D7D62CA}" type="presParOf" srcId="{AD29F676-5F92-4B70-8D97-83060DDE26B1}" destId="{BD8484FC-93FB-440D-8E78-06F183F0D93F}" srcOrd="0" destOrd="0" presId="urn:microsoft.com/office/officeart/2005/8/layout/hierarchy5"/>
    <dgm:cxn modelId="{A20D54C6-FBA2-4E7F-8B69-47D9E5BA21A9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E14C1DD6-7344-48E2-86AE-3D3094C2920E}" type="presOf" srcId="{17737A45-F172-422F-B249-D4EF44F95FD7}" destId="{5299AC45-B271-4E53-A702-B7E9795EF10D}" srcOrd="0" destOrd="0" presId="urn:microsoft.com/office/officeart/2005/8/layout/hierarchy5"/>
    <dgm:cxn modelId="{78FDD135-7FE3-4BBC-8BC6-D9E857661EAA}" type="presParOf" srcId="{5299AC45-B271-4E53-A702-B7E9795EF10D}" destId="{AD29F676-5F92-4B70-8D97-83060DDE26B1}" srcOrd="0" destOrd="0" presId="urn:microsoft.com/office/officeart/2005/8/layout/hierarchy5"/>
    <dgm:cxn modelId="{E5B0B2DC-7DB3-419E-8F68-CC473BF7315E}" type="presParOf" srcId="{AD29F676-5F92-4B70-8D97-83060DDE26B1}" destId="{BD8484FC-93FB-440D-8E78-06F183F0D93F}" srcOrd="0" destOrd="0" presId="urn:microsoft.com/office/officeart/2005/8/layout/hierarchy5"/>
    <dgm:cxn modelId="{52BB821C-5C93-479D-896E-E46D791A8513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EF3AB778-99EB-4E1E-9C90-1510E85E5250}" type="presOf" srcId="{17737A45-F172-422F-B249-D4EF44F95FD7}" destId="{5299AC45-B271-4E53-A702-B7E9795EF10D}" srcOrd="0" destOrd="0" presId="urn:microsoft.com/office/officeart/2005/8/layout/hierarchy5"/>
    <dgm:cxn modelId="{CAF43B8E-8D1A-4887-8E6F-91E27262DB37}" type="presParOf" srcId="{5299AC45-B271-4E53-A702-B7E9795EF10D}" destId="{AD29F676-5F92-4B70-8D97-83060DDE26B1}" srcOrd="0" destOrd="0" presId="urn:microsoft.com/office/officeart/2005/8/layout/hierarchy5"/>
    <dgm:cxn modelId="{2838A644-345E-443D-B91E-BD6A8CF672B8}" type="presParOf" srcId="{AD29F676-5F92-4B70-8D97-83060DDE26B1}" destId="{BD8484FC-93FB-440D-8E78-06F183F0D93F}" srcOrd="0" destOrd="0" presId="urn:microsoft.com/office/officeart/2005/8/layout/hierarchy5"/>
    <dgm:cxn modelId="{9606EE34-3B33-4576-8F13-9DBAA7441ABC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7737A45-F172-422F-B249-D4EF44F95FD7}" type="doc">
      <dgm:prSet loTypeId="urn:microsoft.com/office/officeart/2005/8/layout/hierarchy5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299AC45-B271-4E53-A702-B7E9795EF10D}" type="pres">
      <dgm:prSet presAssocID="{17737A45-F172-422F-B249-D4EF44F95FD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29F676-5F92-4B70-8D97-83060DDE26B1}" type="pres">
      <dgm:prSet presAssocID="{17737A45-F172-422F-B249-D4EF44F95FD7}" presName="hierFlow" presStyleCnt="0"/>
      <dgm:spPr/>
      <dgm:t>
        <a:bodyPr/>
        <a:lstStyle/>
        <a:p>
          <a:endParaRPr lang="zh-CN" altLang="en-US"/>
        </a:p>
      </dgm:t>
    </dgm:pt>
    <dgm:pt modelId="{BD8484FC-93FB-440D-8E78-06F183F0D93F}" type="pres">
      <dgm:prSet presAssocID="{17737A45-F172-422F-B249-D4EF44F95FD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1FEAB59-514E-4266-B4FF-7DE112ECFFA5}" type="pres">
      <dgm:prSet presAssocID="{17737A45-F172-422F-B249-D4EF44F95FD7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32A4447D-DAA0-4356-99F9-2FF9211A579D}" type="presOf" srcId="{17737A45-F172-422F-B249-D4EF44F95FD7}" destId="{5299AC45-B271-4E53-A702-B7E9795EF10D}" srcOrd="0" destOrd="0" presId="urn:microsoft.com/office/officeart/2005/8/layout/hierarchy5"/>
    <dgm:cxn modelId="{630AE58B-2384-4E86-BBB1-765320CB2DF5}" type="presParOf" srcId="{5299AC45-B271-4E53-A702-B7E9795EF10D}" destId="{AD29F676-5F92-4B70-8D97-83060DDE26B1}" srcOrd="0" destOrd="0" presId="urn:microsoft.com/office/officeart/2005/8/layout/hierarchy5"/>
    <dgm:cxn modelId="{1EB9ED41-F436-456A-A8A9-3296569B7916}" type="presParOf" srcId="{AD29F676-5F92-4B70-8D97-83060DDE26B1}" destId="{BD8484FC-93FB-440D-8E78-06F183F0D93F}" srcOrd="0" destOrd="0" presId="urn:microsoft.com/office/officeart/2005/8/layout/hierarchy5"/>
    <dgm:cxn modelId="{FC0CE0CB-E7F5-4B0A-8656-4AFC4EE56EC8}" type="presParOf" srcId="{5299AC45-B271-4E53-A702-B7E9795EF10D}" destId="{A1FEAB59-514E-4266-B4FF-7DE112ECFFA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EFAEEC-7589-464B-9DEC-561E03558B9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EAC04A-4E28-445D-B81E-8B76CFD0553A}">
      <dsp:nvSpPr>
        <dsp:cNvPr id="0" name=""/>
        <dsp:cNvSpPr/>
      </dsp:nvSpPr>
      <dsp:spPr>
        <a:xfrm>
          <a:off x="328048" y="214010"/>
          <a:ext cx="5712764" cy="4278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教务管理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28048" y="214010"/>
        <a:ext cx="5712764" cy="427857"/>
      </dsp:txXfrm>
    </dsp:sp>
    <dsp:sp modelId="{80B4F677-E8BB-4852-9710-48F83D1177DA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D154E-E43F-404F-B9D7-5B7C79705815}">
      <dsp:nvSpPr>
        <dsp:cNvPr id="0" name=""/>
        <dsp:cNvSpPr/>
      </dsp:nvSpPr>
      <dsp:spPr>
        <a:xfrm>
          <a:off x="679991" y="855715"/>
          <a:ext cx="5360822" cy="427857"/>
        </a:xfrm>
        <a:prstGeom prst="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题库管理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79991" y="855715"/>
        <a:ext cx="5360822" cy="427857"/>
      </dsp:txXfrm>
    </dsp:sp>
    <dsp:sp modelId="{90F0E359-9930-4A85-9F94-7187B5D27A08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525A38-0421-416F-B254-9C24FE9F0701}">
      <dsp:nvSpPr>
        <dsp:cNvPr id="0" name=""/>
        <dsp:cNvSpPr/>
      </dsp:nvSpPr>
      <dsp:spPr>
        <a:xfrm>
          <a:off x="840925" y="1497421"/>
          <a:ext cx="5199888" cy="427857"/>
        </a:xfrm>
        <a:prstGeom prst="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51000"/>
                <a:satMod val="130000"/>
              </a:schemeClr>
            </a:gs>
            <a:gs pos="80000">
              <a:schemeClr val="accent3">
                <a:hueOff val="4500106"/>
                <a:satOff val="-6752"/>
                <a:lumOff val="-1098"/>
                <a:alphaOff val="0"/>
                <a:shade val="93000"/>
                <a:satMod val="13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资讯</a:t>
          </a: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/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知识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840925" y="1497421"/>
        <a:ext cx="5199888" cy="427857"/>
      </dsp:txXfrm>
    </dsp:sp>
    <dsp:sp modelId="{955072A7-6D92-4DF6-AF71-B6E0D477700C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025665-A5AF-4DC6-8979-1AC002FC54B7}">
      <dsp:nvSpPr>
        <dsp:cNvPr id="0" name=""/>
        <dsp:cNvSpPr/>
      </dsp:nvSpPr>
      <dsp:spPr>
        <a:xfrm>
          <a:off x="840925" y="2138720"/>
          <a:ext cx="5199888" cy="427857"/>
        </a:xfrm>
        <a:prstGeom prst="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51000"/>
                <a:satMod val="130000"/>
              </a:schemeClr>
            </a:gs>
            <a:gs pos="80000">
              <a:schemeClr val="accent3">
                <a:hueOff val="6750158"/>
                <a:satOff val="-10128"/>
                <a:lumOff val="-1647"/>
                <a:alphaOff val="0"/>
                <a:shade val="93000"/>
                <a:satMod val="13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资金管理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840925" y="2138720"/>
        <a:ext cx="5199888" cy="427857"/>
      </dsp:txXfrm>
    </dsp:sp>
    <dsp:sp modelId="{B5BFAD69-B5C8-44C0-B019-C9A69253F71A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A48393-A8D0-4958-9F9A-CB25D5256ED9}">
      <dsp:nvSpPr>
        <dsp:cNvPr id="0" name=""/>
        <dsp:cNvSpPr/>
      </dsp:nvSpPr>
      <dsp:spPr>
        <a:xfrm>
          <a:off x="679991" y="2780426"/>
          <a:ext cx="5360822" cy="427857"/>
        </a:xfrm>
        <a:prstGeom prst="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平台管理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79991" y="2780426"/>
        <a:ext cx="5360822" cy="427857"/>
      </dsp:txXfrm>
    </dsp:sp>
    <dsp:sp modelId="{33C28178-FF62-4A05-B9A8-945501350A4E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060CAB-ED6B-43B0-BFA7-877393688803}">
      <dsp:nvSpPr>
        <dsp:cNvPr id="0" name=""/>
        <dsp:cNvSpPr/>
      </dsp:nvSpPr>
      <dsp:spPr>
        <a:xfrm>
          <a:off x="328048" y="3422131"/>
          <a:ext cx="5712764" cy="427857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612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员工管理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28048" y="3422131"/>
        <a:ext cx="5712764" cy="427857"/>
      </dsp:txXfrm>
    </dsp:sp>
    <dsp:sp modelId="{477BA1BB-E89A-43ED-B652-9650A0E668BF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31FA0-E01B-463A-97B0-CBFF18A31BA1}">
      <dsp:nvSpPr>
        <dsp:cNvPr id="0" name=""/>
        <dsp:cNvSpPr/>
      </dsp:nvSpPr>
      <dsp:spPr>
        <a:xfrm>
          <a:off x="3435905" y="2105633"/>
          <a:ext cx="1357788" cy="135778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教务管理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502187" y="2171915"/>
        <a:ext cx="1225224" cy="1225224"/>
      </dsp:txXfrm>
    </dsp:sp>
    <dsp:sp modelId="{A9E92497-F83B-4FD5-8373-5F66D075BEBB}">
      <dsp:nvSpPr>
        <dsp:cNvPr id="0" name=""/>
        <dsp:cNvSpPr/>
      </dsp:nvSpPr>
      <dsp:spPr>
        <a:xfrm rot="16200000">
          <a:off x="3638583" y="1629417"/>
          <a:ext cx="9524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2432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D6858A-26A6-4CE3-8862-AE2FCBBB45B4}">
      <dsp:nvSpPr>
        <dsp:cNvPr id="0" name=""/>
        <dsp:cNvSpPr/>
      </dsp:nvSpPr>
      <dsp:spPr>
        <a:xfrm>
          <a:off x="3659940" y="243482"/>
          <a:ext cx="909718" cy="909718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专业管理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704349" y="287891"/>
        <a:ext cx="820900" cy="820900"/>
      </dsp:txXfrm>
    </dsp:sp>
    <dsp:sp modelId="{DE9D250E-1610-45E4-86F7-6EA035416424}">
      <dsp:nvSpPr>
        <dsp:cNvPr id="0" name=""/>
        <dsp:cNvSpPr/>
      </dsp:nvSpPr>
      <dsp:spPr>
        <a:xfrm rot="1800000">
          <a:off x="4741642" y="3370747"/>
          <a:ext cx="777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704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42A91E-5867-4110-8AEC-63567196D457}">
      <dsp:nvSpPr>
        <dsp:cNvPr id="0" name=""/>
        <dsp:cNvSpPr/>
      </dsp:nvSpPr>
      <dsp:spPr>
        <a:xfrm>
          <a:off x="5466630" y="3372761"/>
          <a:ext cx="909718" cy="909718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试卷管理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5511039" y="3417170"/>
        <a:ext cx="820900" cy="820900"/>
      </dsp:txXfrm>
    </dsp:sp>
    <dsp:sp modelId="{846A57CB-2291-4658-9047-497F2109C01F}">
      <dsp:nvSpPr>
        <dsp:cNvPr id="0" name=""/>
        <dsp:cNvSpPr/>
      </dsp:nvSpPr>
      <dsp:spPr>
        <a:xfrm rot="9000000">
          <a:off x="2710917" y="3370747"/>
          <a:ext cx="777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7040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CDE68C-EB13-442B-9BA7-6A8EDD672F8E}">
      <dsp:nvSpPr>
        <dsp:cNvPr id="0" name=""/>
        <dsp:cNvSpPr/>
      </dsp:nvSpPr>
      <dsp:spPr>
        <a:xfrm>
          <a:off x="1853250" y="3372761"/>
          <a:ext cx="909718" cy="909718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学员管理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1897659" y="3417170"/>
        <a:ext cx="820900" cy="8209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4D684-149B-45E4-BFEA-647FAD1FD5DB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 dirty="0" smtClean="0">
              <a:latin typeface="微软雅黑" pitchFamily="34" charset="-122"/>
              <a:ea typeface="微软雅黑" pitchFamily="34" charset="-122"/>
            </a:rPr>
            <a:t>试题类型</a:t>
          </a:r>
          <a:endParaRPr lang="en-US" altLang="zh-CN" sz="2500" b="1" kern="1200" dirty="0" smtClean="0">
            <a:latin typeface="微软雅黑" pitchFamily="34" charset="-122"/>
            <a:ea typeface="微软雅黑" pitchFamily="34" charset="-122"/>
          </a:endParaRP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 dirty="0" smtClean="0">
              <a:latin typeface="微软雅黑" pitchFamily="34" charset="-122"/>
              <a:ea typeface="微软雅黑" pitchFamily="34" charset="-122"/>
            </a:rPr>
            <a:t>（单选、多选、填空、判断、简答）</a:t>
          </a:r>
          <a:endParaRPr lang="en-US" altLang="zh-CN" sz="2500" b="1" kern="1200" dirty="0" smtClean="0">
            <a:latin typeface="微软雅黑" pitchFamily="34" charset="-122"/>
            <a:ea typeface="微软雅黑" pitchFamily="34" charset="-122"/>
          </a:endParaRPr>
        </a:p>
      </dsp:txBody>
      <dsp:txXfrm>
        <a:off x="1787356" y="0"/>
        <a:ext cx="6442243" cy="1414363"/>
      </dsp:txXfrm>
    </dsp:sp>
    <dsp:sp modelId="{53FFFEE1-31B4-4624-A879-605B11B5688F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602158-CAC5-48BC-8FB9-1F22C2F32478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 dirty="0" smtClean="0">
              <a:latin typeface="微软雅黑" pitchFamily="34" charset="-122"/>
              <a:ea typeface="微软雅黑" pitchFamily="34" charset="-122"/>
            </a:rPr>
            <a:t>批量导入</a:t>
          </a:r>
          <a:endParaRPr lang="en-US" altLang="zh-CN" sz="2500" b="1" kern="1200" dirty="0" smtClean="0">
            <a:latin typeface="微软雅黑" pitchFamily="34" charset="-122"/>
            <a:ea typeface="微软雅黑" pitchFamily="34" charset="-122"/>
          </a:endParaRPr>
        </a:p>
      </dsp:txBody>
      <dsp:txXfrm>
        <a:off x="1787356" y="1555799"/>
        <a:ext cx="6442243" cy="1414363"/>
      </dsp:txXfrm>
    </dsp:sp>
    <dsp:sp modelId="{4A296CC5-D634-4395-B251-EBDF2E99A0E0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9F248A-15E7-4BF9-9FC5-E3A16D2DE0EA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500" b="1" kern="1200" dirty="0" smtClean="0">
              <a:latin typeface="微软雅黑" pitchFamily="34" charset="-122"/>
              <a:ea typeface="微软雅黑" pitchFamily="34" charset="-122"/>
            </a:rPr>
            <a:t>错题反馈</a:t>
          </a:r>
          <a:endParaRPr lang="zh-CN" altLang="en-US" sz="25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1787356" y="3111599"/>
        <a:ext cx="6442243" cy="1414363"/>
      </dsp:txXfrm>
    </dsp:sp>
    <dsp:sp modelId="{4EC569D4-FC03-4384-B9A8-33898599C16C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92FDC-8C63-4486-985F-045DBF68B5BD}">
      <dsp:nvSpPr>
        <dsp:cNvPr id="0" name=""/>
        <dsp:cNvSpPr/>
      </dsp:nvSpPr>
      <dsp:spPr>
        <a:xfrm>
          <a:off x="265211" y="1348"/>
          <a:ext cx="1924794" cy="192479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latin typeface="微软雅黑" pitchFamily="34" charset="-122"/>
              <a:ea typeface="微软雅黑" pitchFamily="34" charset="-122"/>
            </a:rPr>
            <a:t>登录</a:t>
          </a:r>
          <a:endParaRPr lang="zh-CN" altLang="en-US" sz="32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547091" y="283228"/>
        <a:ext cx="1361034" cy="1361034"/>
      </dsp:txXfrm>
    </dsp:sp>
    <dsp:sp modelId="{BC4AF179-1D07-4606-B935-13937372B3E1}">
      <dsp:nvSpPr>
        <dsp:cNvPr id="0" name=""/>
        <dsp:cNvSpPr/>
      </dsp:nvSpPr>
      <dsp:spPr>
        <a:xfrm rot="10800000">
          <a:off x="890769" y="2174681"/>
          <a:ext cx="673677" cy="526902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EEBA13-70E7-4D3A-BA71-C626882AC7D3}">
      <dsp:nvSpPr>
        <dsp:cNvPr id="0" name=""/>
        <dsp:cNvSpPr/>
      </dsp:nvSpPr>
      <dsp:spPr>
        <a:xfrm>
          <a:off x="585689" y="2920298"/>
          <a:ext cx="1283837" cy="1283837"/>
        </a:xfrm>
        <a:prstGeom prst="ellipse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选专业</a:t>
          </a:r>
          <a:endParaRPr lang="zh-CN" altLang="en-US" sz="1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773703" y="3108312"/>
        <a:ext cx="907809" cy="907809"/>
      </dsp:txXfrm>
    </dsp:sp>
    <dsp:sp modelId="{4DC08DEB-3996-43AA-9E75-2559774DCD98}">
      <dsp:nvSpPr>
        <dsp:cNvPr id="0" name=""/>
        <dsp:cNvSpPr/>
      </dsp:nvSpPr>
      <dsp:spPr>
        <a:xfrm rot="5400000">
          <a:off x="2349277" y="3298766"/>
          <a:ext cx="673677" cy="526902"/>
        </a:xfrm>
        <a:prstGeom prst="triangle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27F379-C0C4-4356-B2D5-A95E6FFECD01}">
      <dsp:nvSpPr>
        <dsp:cNvPr id="0" name=""/>
        <dsp:cNvSpPr/>
      </dsp:nvSpPr>
      <dsp:spPr>
        <a:xfrm>
          <a:off x="3472881" y="2920298"/>
          <a:ext cx="1283837" cy="1283837"/>
        </a:xfrm>
        <a:prstGeom prst="ellipse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51000"/>
                <a:satMod val="130000"/>
              </a:schemeClr>
            </a:gs>
            <a:gs pos="80000">
              <a:schemeClr val="accent3">
                <a:hueOff val="4500106"/>
                <a:satOff val="-6752"/>
                <a:lumOff val="-1098"/>
                <a:alphaOff val="0"/>
                <a:shade val="93000"/>
                <a:satMod val="13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选科目</a:t>
          </a:r>
          <a:endParaRPr lang="en-US" altLang="zh-CN" sz="1800" b="1" kern="1200" dirty="0" smtClean="0">
            <a:latin typeface="微软雅黑" pitchFamily="34" charset="-122"/>
            <a:ea typeface="微软雅黑" pitchFamily="34" charset="-122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（付费）</a:t>
          </a:r>
          <a:endParaRPr lang="zh-CN" altLang="en-US" sz="1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60895" y="3108312"/>
        <a:ext cx="907809" cy="907809"/>
      </dsp:txXfrm>
    </dsp:sp>
    <dsp:sp modelId="{06785F49-391A-400E-BAE4-807AC4C5578B}">
      <dsp:nvSpPr>
        <dsp:cNvPr id="0" name=""/>
        <dsp:cNvSpPr/>
      </dsp:nvSpPr>
      <dsp:spPr>
        <a:xfrm>
          <a:off x="3777961" y="1984617"/>
          <a:ext cx="673677" cy="526902"/>
        </a:xfrm>
        <a:prstGeom prst="triangl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B53766-CAB3-4328-B5A4-D136A2B5C87F}">
      <dsp:nvSpPr>
        <dsp:cNvPr id="0" name=""/>
        <dsp:cNvSpPr/>
      </dsp:nvSpPr>
      <dsp:spPr>
        <a:xfrm>
          <a:off x="3472881" y="321826"/>
          <a:ext cx="1283837" cy="1283837"/>
        </a:xfrm>
        <a:prstGeom prst="ellipse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51000"/>
                <a:satMod val="130000"/>
              </a:schemeClr>
            </a:gs>
            <a:gs pos="80000">
              <a:schemeClr val="accent3">
                <a:hueOff val="6750158"/>
                <a:satOff val="-10128"/>
                <a:lumOff val="-1647"/>
                <a:alphaOff val="0"/>
                <a:shade val="93000"/>
                <a:satMod val="13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选章节</a:t>
          </a:r>
          <a:endParaRPr lang="zh-CN" altLang="en-US" sz="1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60895" y="509840"/>
        <a:ext cx="907809" cy="907809"/>
      </dsp:txXfrm>
    </dsp:sp>
    <dsp:sp modelId="{C5A9BAD4-6D58-4CF2-94A7-F342FA2017C0}">
      <dsp:nvSpPr>
        <dsp:cNvPr id="0" name=""/>
        <dsp:cNvSpPr/>
      </dsp:nvSpPr>
      <dsp:spPr>
        <a:xfrm rot="5400000">
          <a:off x="5236468" y="700294"/>
          <a:ext cx="673677" cy="526902"/>
        </a:xfrm>
        <a:prstGeom prst="triangle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50AD89-AABD-462E-AF25-BDF4013FBF3D}">
      <dsp:nvSpPr>
        <dsp:cNvPr id="0" name=""/>
        <dsp:cNvSpPr/>
      </dsp:nvSpPr>
      <dsp:spPr>
        <a:xfrm>
          <a:off x="6360072" y="321826"/>
          <a:ext cx="1283837" cy="1283837"/>
        </a:xfrm>
        <a:prstGeom prst="ellipse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学习</a:t>
          </a:r>
          <a:endParaRPr lang="zh-CN" altLang="en-US" sz="1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548086" y="509840"/>
        <a:ext cx="907809" cy="907809"/>
      </dsp:txXfrm>
    </dsp:sp>
    <dsp:sp modelId="{1BA89711-9F2F-485E-A22A-BDC18209EE36}">
      <dsp:nvSpPr>
        <dsp:cNvPr id="0" name=""/>
        <dsp:cNvSpPr/>
      </dsp:nvSpPr>
      <dsp:spPr>
        <a:xfrm rot="10800000">
          <a:off x="6665152" y="1854203"/>
          <a:ext cx="673677" cy="526902"/>
        </a:xfrm>
        <a:prstGeom prst="triangl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55EDA5-D4AB-45A2-8B04-64172A2D585E}">
      <dsp:nvSpPr>
        <dsp:cNvPr id="0" name=""/>
        <dsp:cNvSpPr/>
      </dsp:nvSpPr>
      <dsp:spPr>
        <a:xfrm>
          <a:off x="6039594" y="2599820"/>
          <a:ext cx="1924794" cy="1924794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latin typeface="微软雅黑" pitchFamily="34" charset="-122"/>
              <a:ea typeface="微软雅黑" pitchFamily="34" charset="-122"/>
            </a:rPr>
            <a:t>在线学习系统</a:t>
          </a:r>
          <a:endParaRPr lang="zh-CN" altLang="en-US" sz="32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321474" y="2881700"/>
        <a:ext cx="1361034" cy="1361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1AB69-BB4C-40A4-BEDA-8BA54EC4E58B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B19FE-C904-4B6A-9EA9-BC628FAC46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030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B19FE-C904-4B6A-9EA9-BC628FAC460E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157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224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0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59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36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784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88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66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86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13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96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5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9BCB7-5285-4E47-9630-A6097545E67A}" type="datetimeFigureOut">
              <a:rPr lang="zh-CN" altLang="en-US" smtClean="0"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BC609-614A-4EA4-A393-BD2FFDAE8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48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4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6.png"/><Relationship Id="rId10" Type="http://schemas.microsoft.com/office/2007/relationships/diagramDrawing" Target="../diagrams/drawing4.xml"/><Relationship Id="rId4" Type="http://schemas.openxmlformats.org/officeDocument/2006/relationships/slide" Target="slide2.xml"/><Relationship Id="rId9" Type="http://schemas.openxmlformats.org/officeDocument/2006/relationships/diagramColors" Target="../diagrams/colors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5.xml"/><Relationship Id="rId9" Type="http://schemas.openxmlformats.org/officeDocument/2006/relationships/slide" Target="slide2.xml"/><Relationship Id="rId1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slide" Target="slide18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6.xml"/><Relationship Id="rId9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1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7.xml"/><Relationship Id="rId9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0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8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8.xml"/><Relationship Id="rId9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21.png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9.xml"/><Relationship Id="rId9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5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23.png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0.xml"/><Relationship Id="rId9" Type="http://schemas.openxmlformats.org/officeDocument/2006/relationships/slide" Target="slide2.xml"/><Relationship Id="rId1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9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27.png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1.xml"/><Relationship Id="rId9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QuickStyle" Target="../diagrams/quickStyle13.xml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openxmlformats.org/officeDocument/2006/relationships/diagramLayout" Target="../diagrams/layout1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diagramData" Target="../diagrams/data13.xml"/><Relationship Id="rId5" Type="http://schemas.openxmlformats.org/officeDocument/2006/relationships/diagramQuickStyle" Target="../diagrams/quickStyle12.xml"/><Relationship Id="rId15" Type="http://schemas.microsoft.com/office/2007/relationships/diagramDrawing" Target="../diagrams/drawing13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2.xml"/><Relationship Id="rId9" Type="http://schemas.openxmlformats.org/officeDocument/2006/relationships/slide" Target="slide2.xml"/><Relationship Id="rId14" Type="http://schemas.openxmlformats.org/officeDocument/2006/relationships/diagramColors" Target="../diagrams/colors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32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12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11" Type="http://schemas.openxmlformats.org/officeDocument/2006/relationships/image" Target="../media/image30.png"/><Relationship Id="rId5" Type="http://schemas.openxmlformats.org/officeDocument/2006/relationships/diagramQuickStyle" Target="../diagrams/quickStyle14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4.xm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30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5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5.xml"/><Relationship Id="rId5" Type="http://schemas.openxmlformats.org/officeDocument/2006/relationships/image" Target="../media/image6.png"/><Relationship Id="rId10" Type="http://schemas.microsoft.com/office/2007/relationships/diagramDrawing" Target="../diagrams/drawing15.xml"/><Relationship Id="rId4" Type="http://schemas.openxmlformats.org/officeDocument/2006/relationships/slide" Target="slide2.xml"/><Relationship Id="rId9" Type="http://schemas.openxmlformats.org/officeDocument/2006/relationships/diagramColors" Target="../diagrams/colors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6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6.xml"/><Relationship Id="rId11" Type="http://schemas.openxmlformats.org/officeDocument/2006/relationships/image" Target="../media/image36.png"/><Relationship Id="rId5" Type="http://schemas.openxmlformats.org/officeDocument/2006/relationships/image" Target="../media/image6.png"/><Relationship Id="rId10" Type="http://schemas.microsoft.com/office/2007/relationships/diagramDrawing" Target="../diagrams/drawing16.xml"/><Relationship Id="rId4" Type="http://schemas.openxmlformats.org/officeDocument/2006/relationships/slide" Target="slide2.xml"/><Relationship Id="rId9" Type="http://schemas.openxmlformats.org/officeDocument/2006/relationships/diagramColors" Target="../diagrams/colors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.png"/><Relationship Id="rId7" Type="http://schemas.openxmlformats.org/officeDocument/2006/relationships/image" Target="../media/image3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7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7.xml"/><Relationship Id="rId12" Type="http://schemas.openxmlformats.org/officeDocument/2006/relationships/image" Target="../media/image4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7.xml"/><Relationship Id="rId11" Type="http://schemas.openxmlformats.org/officeDocument/2006/relationships/image" Target="../media/image43.png"/><Relationship Id="rId5" Type="http://schemas.openxmlformats.org/officeDocument/2006/relationships/image" Target="../media/image6.png"/><Relationship Id="rId10" Type="http://schemas.microsoft.com/office/2007/relationships/diagramDrawing" Target="../diagrams/drawing17.xml"/><Relationship Id="rId4" Type="http://schemas.openxmlformats.org/officeDocument/2006/relationships/slide" Target="slide2.xml"/><Relationship Id="rId9" Type="http://schemas.openxmlformats.org/officeDocument/2006/relationships/diagramColors" Target="../diagrams/colors1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8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8.xml"/><Relationship Id="rId12" Type="http://schemas.openxmlformats.org/officeDocument/2006/relationships/image" Target="../media/image4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8.xml"/><Relationship Id="rId11" Type="http://schemas.openxmlformats.org/officeDocument/2006/relationships/image" Target="../media/image45.png"/><Relationship Id="rId5" Type="http://schemas.openxmlformats.org/officeDocument/2006/relationships/image" Target="../media/image6.png"/><Relationship Id="rId10" Type="http://schemas.microsoft.com/office/2007/relationships/diagramDrawing" Target="../diagrams/drawing18.xml"/><Relationship Id="rId4" Type="http://schemas.openxmlformats.org/officeDocument/2006/relationships/slide" Target="slide2.xml"/><Relationship Id="rId9" Type="http://schemas.openxmlformats.org/officeDocument/2006/relationships/diagramColors" Target="../diagrams/colors1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.png"/><Relationship Id="rId7" Type="http://schemas.openxmlformats.org/officeDocument/2006/relationships/image" Target="../media/image4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9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9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9.xml"/><Relationship Id="rId5" Type="http://schemas.openxmlformats.org/officeDocument/2006/relationships/image" Target="../media/image6.png"/><Relationship Id="rId10" Type="http://schemas.microsoft.com/office/2007/relationships/diagramDrawing" Target="../diagrams/drawing19.xml"/><Relationship Id="rId4" Type="http://schemas.openxmlformats.org/officeDocument/2006/relationships/slide" Target="slide2.xml"/><Relationship Id="rId9" Type="http://schemas.openxmlformats.org/officeDocument/2006/relationships/diagramColors" Target="../diagrams/colors1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0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20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0.xml"/><Relationship Id="rId11" Type="http://schemas.openxmlformats.org/officeDocument/2006/relationships/image" Target="../media/image50.png"/><Relationship Id="rId5" Type="http://schemas.openxmlformats.org/officeDocument/2006/relationships/image" Target="../media/image6.png"/><Relationship Id="rId10" Type="http://schemas.microsoft.com/office/2007/relationships/diagramDrawing" Target="../diagrams/drawing20.xml"/><Relationship Id="rId4" Type="http://schemas.openxmlformats.org/officeDocument/2006/relationships/slide" Target="slide2.xml"/><Relationship Id="rId9" Type="http://schemas.openxmlformats.org/officeDocument/2006/relationships/diagramColors" Target="../diagrams/colors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5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21.xml"/><Relationship Id="rId9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2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2.xml"/><Relationship Id="rId11" Type="http://schemas.openxmlformats.org/officeDocument/2006/relationships/image" Target="../media/image6.png"/><Relationship Id="rId5" Type="http://schemas.openxmlformats.org/officeDocument/2006/relationships/diagramLayout" Target="../diagrams/layout22.xml"/><Relationship Id="rId10" Type="http://schemas.openxmlformats.org/officeDocument/2006/relationships/slide" Target="slide2.xml"/><Relationship Id="rId4" Type="http://schemas.openxmlformats.org/officeDocument/2006/relationships/diagramData" Target="../diagrams/data22.xml"/><Relationship Id="rId9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2.xml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3.xml"/><Relationship Id="rId9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wn1.sucaitianxia.com/ppt/18/ppt46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884" y="2016051"/>
            <a:ext cx="6448116" cy="4841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677763"/>
            <a:ext cx="77724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在线</a:t>
            </a:r>
            <a:r>
              <a:rPr lang="zh-CN" alt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学习系统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539" y="3789040"/>
            <a:ext cx="1877813" cy="108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5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学员操作流程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3" name="组合 2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13" name="左箭头 12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右箭头 13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8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71535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70695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试题练习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6269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579217" y="1676182"/>
            <a:ext cx="6388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选择专业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选择科目（付费）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选择章节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&gt;&gt;&gt;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进入练习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16612"/>
            <a:ext cx="2204392" cy="4250642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08920"/>
            <a:ext cx="1780961" cy="31612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40"/>
          <p:cNvSpPr>
            <a:spLocks noChangeArrowheads="1"/>
          </p:cNvSpPr>
          <p:nvPr/>
        </p:nvSpPr>
        <p:spPr bwMode="auto">
          <a:xfrm rot="5400000">
            <a:off x="2122899" y="3861878"/>
            <a:ext cx="856675" cy="134937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  <p:sp>
        <p:nvSpPr>
          <p:cNvPr id="23" name="AutoShape 40"/>
          <p:cNvSpPr>
            <a:spLocks noChangeArrowheads="1"/>
          </p:cNvSpPr>
          <p:nvPr/>
        </p:nvSpPr>
        <p:spPr bwMode="auto">
          <a:xfrm rot="5400000">
            <a:off x="4211131" y="3861878"/>
            <a:ext cx="856675" cy="134937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1780960" cy="31612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708920"/>
            <a:ext cx="1780960" cy="31612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40"/>
          <p:cNvSpPr>
            <a:spLocks noChangeArrowheads="1"/>
          </p:cNvSpPr>
          <p:nvPr/>
        </p:nvSpPr>
        <p:spPr bwMode="auto">
          <a:xfrm rot="5400000">
            <a:off x="6299363" y="3861878"/>
            <a:ext cx="856675" cy="134937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2847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模拟考试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7567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507" y="2043417"/>
            <a:ext cx="2276985" cy="4390621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832421" y="1410960"/>
            <a:ext cx="995805" cy="995805"/>
            <a:chOff x="585689" y="2920298"/>
            <a:chExt cx="1283837" cy="1283837"/>
          </a:xfrm>
        </p:grpSpPr>
        <p:sp>
          <p:nvSpPr>
            <p:cNvPr id="27" name="椭圆 26">
              <a:hlinkClick r:id="rId12" action="ppaction://hlinksldjump"/>
            </p:cNvPr>
            <p:cNvSpPr/>
            <p:nvPr/>
          </p:nvSpPr>
          <p:spPr>
            <a:xfrm>
              <a:off x="585689" y="2920298"/>
              <a:ext cx="1283837" cy="128383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椭圆 4"/>
            <p:cNvSpPr/>
            <p:nvPr/>
          </p:nvSpPr>
          <p:spPr>
            <a:xfrm>
              <a:off x="773703" y="3108312"/>
              <a:ext cx="907809" cy="907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1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收藏</a:t>
              </a:r>
              <a:endParaRPr lang="zh-CN" altLang="en-US" sz="21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82394" y="2432280"/>
            <a:ext cx="995805" cy="995805"/>
            <a:chOff x="585689" y="2920298"/>
            <a:chExt cx="1283837" cy="1283837"/>
          </a:xfrm>
        </p:grpSpPr>
        <p:sp>
          <p:nvSpPr>
            <p:cNvPr id="30" name="椭圆 29">
              <a:hlinkClick r:id="rId12" action="ppaction://hlinksldjump"/>
            </p:cNvPr>
            <p:cNvSpPr/>
            <p:nvPr/>
          </p:nvSpPr>
          <p:spPr>
            <a:xfrm>
              <a:off x="585689" y="2920298"/>
              <a:ext cx="1283837" cy="128383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椭圆 4"/>
            <p:cNvSpPr/>
            <p:nvPr/>
          </p:nvSpPr>
          <p:spPr>
            <a:xfrm>
              <a:off x="773703" y="3108312"/>
              <a:ext cx="907809" cy="907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1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报错</a:t>
              </a:r>
              <a:endParaRPr lang="zh-CN" altLang="en-US" sz="21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9191"/>
            <a:ext cx="1728192" cy="3067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79217" y="1676182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考试随时随地，学习无往不利！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2771800" y="5013176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2" name="直接箭头连接符 2051"/>
          <p:cNvCxnSpPr/>
          <p:nvPr/>
        </p:nvCxnSpPr>
        <p:spPr>
          <a:xfrm flipV="1">
            <a:off x="5076056" y="2260933"/>
            <a:ext cx="902198" cy="8800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4" name="直接箭头连接符 2053"/>
          <p:cNvCxnSpPr/>
          <p:nvPr/>
        </p:nvCxnSpPr>
        <p:spPr>
          <a:xfrm flipV="1">
            <a:off x="5292080" y="2930183"/>
            <a:ext cx="1390314" cy="2107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3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错题回顾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9415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579217" y="1619509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错题难题集中管理、强化练习。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864" y="1988841"/>
            <a:ext cx="2250272" cy="4339108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1883630" cy="334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104" y="2708919"/>
            <a:ext cx="136207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箭头连接符 5"/>
          <p:cNvCxnSpPr/>
          <p:nvPr/>
        </p:nvCxnSpPr>
        <p:spPr>
          <a:xfrm>
            <a:off x="5275103" y="2861072"/>
            <a:ext cx="722001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124143" y="21609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切换科目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553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我的笔记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08687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579217" y="155679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我的笔记、强化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记忆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151" y="1862038"/>
            <a:ext cx="2371049" cy="457199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2948648"/>
            <a:ext cx="1872208" cy="3323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388" y="2523116"/>
            <a:ext cx="2134848" cy="2111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直接箭头连接符 7"/>
          <p:cNvCxnSpPr/>
          <p:nvPr/>
        </p:nvCxnSpPr>
        <p:spPr>
          <a:xfrm flipH="1">
            <a:off x="2987825" y="3010844"/>
            <a:ext cx="864095" cy="4283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788024" y="3401616"/>
            <a:ext cx="1173364" cy="8194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收藏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7482318"/>
              </p:ext>
            </p:extLst>
          </p:nvPr>
        </p:nvGraphicFramePr>
        <p:xfrm>
          <a:off x="457200" y="169959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604766" y="1700808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重点、难点、考点统一收藏集中练习。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12515" y="2070140"/>
            <a:ext cx="4918971" cy="4507914"/>
            <a:chOff x="1691680" y="2070140"/>
            <a:chExt cx="4918971" cy="450791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680" y="2070140"/>
              <a:ext cx="2337813" cy="4507914"/>
            </a:xfrm>
            <a:prstGeom prst="rect">
              <a:avLst/>
            </a:prstGeom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7997" y="2554336"/>
              <a:ext cx="1862654" cy="34079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右箭头 5"/>
            <p:cNvSpPr/>
            <p:nvPr/>
          </p:nvSpPr>
          <p:spPr>
            <a:xfrm>
              <a:off x="3950965" y="3068960"/>
              <a:ext cx="764106" cy="5314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56154" y="3796655"/>
              <a:ext cx="6463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双击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查看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试题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449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统计分析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946638"/>
              </p:ext>
            </p:extLst>
          </p:nvPr>
        </p:nvGraphicFramePr>
        <p:xfrm>
          <a:off x="457200" y="169959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643812" y="203256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试卷回顾，试题分组查看。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240" y="1885474"/>
            <a:ext cx="2373521" cy="45767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877" y="3999844"/>
            <a:ext cx="265747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55" y="3065595"/>
            <a:ext cx="2570904" cy="285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877" y="1154511"/>
            <a:ext cx="2676525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36309" y="428047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错误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8616" y="221723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未做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68616" y="501317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正确</a:t>
            </a:r>
          </a:p>
        </p:txBody>
      </p:sp>
    </p:spTree>
    <p:extLst>
      <p:ext uri="{BB962C8B-B14F-4D97-AF65-F5344CB8AC3E}">
        <p14:creationId xmlns:p14="http://schemas.microsoft.com/office/powerpoint/2010/main" val="174593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个人中心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1433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443" y="1415896"/>
            <a:ext cx="2687114" cy="51814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8978" y="1794302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充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值金额自动转入个人账户</a:t>
            </a:r>
            <a:endParaRPr lang="en-US" altLang="zh-CN" sz="16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82" y="1988840"/>
            <a:ext cx="2085218" cy="3701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56" y="2411925"/>
            <a:ext cx="2217376" cy="35824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40"/>
          <p:cNvSpPr>
            <a:spLocks noChangeArrowheads="1"/>
          </p:cNvSpPr>
          <p:nvPr/>
        </p:nvSpPr>
        <p:spPr bwMode="auto">
          <a:xfrm rot="5400000">
            <a:off x="5444346" y="4013314"/>
            <a:ext cx="856675" cy="134937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  <p:sp>
        <p:nvSpPr>
          <p:cNvPr id="23" name="AutoShape 40"/>
          <p:cNvSpPr>
            <a:spLocks noChangeArrowheads="1"/>
          </p:cNvSpPr>
          <p:nvPr/>
        </p:nvSpPr>
        <p:spPr bwMode="auto">
          <a:xfrm rot="5400000">
            <a:off x="2852058" y="4014277"/>
            <a:ext cx="856675" cy="134937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4964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在线管理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850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4266424224"/>
              </p:ext>
            </p:extLst>
          </p:nvPr>
        </p:nvGraphicFramePr>
        <p:xfrm>
          <a:off x="1598326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223881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B632EAF6-CA5E-42B4-8647-747C424A53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D0E8D94C-AE4C-47D3-BF37-47F6C3869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99A62B2F-2EA9-46A7-B0B4-880BA40B75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DF9182FE-1959-482C-A51C-81CDD01722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586F660A-F2A4-4453-A5B0-FE8547474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028A2471-D210-42FD-886B-E54811CC8B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399A0DCD-82FA-498E-929C-5BC94C5442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教务管理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071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左箭头 28"/>
          <p:cNvSpPr/>
          <p:nvPr/>
        </p:nvSpPr>
        <p:spPr>
          <a:xfrm rot="10800000">
            <a:off x="2483769" y="2119921"/>
            <a:ext cx="1584352" cy="588122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2" y="1556792"/>
            <a:ext cx="3218376" cy="1356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4" name="左箭头 33"/>
          <p:cNvSpPr/>
          <p:nvPr/>
        </p:nvSpPr>
        <p:spPr>
          <a:xfrm rot="16200000">
            <a:off x="5921345" y="4241997"/>
            <a:ext cx="810219" cy="588122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541" y="3947068"/>
            <a:ext cx="3460939" cy="4900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5" name="左箭头 34"/>
          <p:cNvSpPr/>
          <p:nvPr/>
        </p:nvSpPr>
        <p:spPr>
          <a:xfrm rot="16200000">
            <a:off x="2360661" y="4241997"/>
            <a:ext cx="810219" cy="588122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456384" cy="7260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10791" y="191163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专业、科目、章节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无限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级划分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3191" y="5085184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充值、扣费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密码重置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57750" y="508518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试卷分组查询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分组管理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18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 descr="E:\dyy\优化设计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734"/>
            <a:ext cx="9144000" cy="656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dyy\xmind\未标题-6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3851920" y="219615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系统概述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3851919" y="316866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优势特色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3851920" y="41490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功能介绍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>
            <a:hlinkClick r:id="rId7" action="ppaction://hlinksldjump"/>
          </p:cNvPr>
          <p:cNvSpPr txBox="1"/>
          <p:nvPr/>
        </p:nvSpPr>
        <p:spPr>
          <a:xfrm>
            <a:off x="3851920" y="51553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服务支持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72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题库管理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10849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28832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试题类型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9122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310" y="1340768"/>
            <a:ext cx="2641380" cy="509327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915730" y="1725722"/>
            <a:ext cx="1140147" cy="1140147"/>
            <a:chOff x="0" y="44912"/>
            <a:chExt cx="1140147" cy="1140147"/>
          </a:xfrm>
        </p:grpSpPr>
        <p:sp>
          <p:nvSpPr>
            <p:cNvPr id="13" name="椭圆 12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单</a:t>
              </a:r>
              <a:r>
                <a:rPr lang="zh-CN" altLang="en-US" sz="16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选题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877830" y="3157402"/>
            <a:ext cx="1140147" cy="1140147"/>
            <a:chOff x="0" y="44912"/>
            <a:chExt cx="1140147" cy="1140147"/>
          </a:xfrm>
        </p:grpSpPr>
        <p:sp>
          <p:nvSpPr>
            <p:cNvPr id="22" name="椭圆 21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多选题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524040" y="3867038"/>
            <a:ext cx="1140147" cy="1140147"/>
            <a:chOff x="0" y="44912"/>
            <a:chExt cx="1140147" cy="1140147"/>
          </a:xfrm>
        </p:grpSpPr>
        <p:sp>
          <p:nvSpPr>
            <p:cNvPr id="25" name="椭圆 24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简答题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48136" y="4705786"/>
            <a:ext cx="1140147" cy="1140147"/>
            <a:chOff x="0" y="44912"/>
            <a:chExt cx="1140147" cy="1140147"/>
          </a:xfrm>
        </p:grpSpPr>
        <p:sp>
          <p:nvSpPr>
            <p:cNvPr id="28" name="椭圆 27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填空题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524041" y="1892693"/>
            <a:ext cx="1140147" cy="1140147"/>
            <a:chOff x="0" y="44912"/>
            <a:chExt cx="1140147" cy="1140147"/>
          </a:xfrm>
        </p:grpSpPr>
        <p:sp>
          <p:nvSpPr>
            <p:cNvPr id="31" name="椭圆 30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判断题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" name="直接箭头连接符 7"/>
          <p:cNvCxnSpPr>
            <a:endCxn id="13" idx="6"/>
          </p:cNvCxnSpPr>
          <p:nvPr/>
        </p:nvCxnSpPr>
        <p:spPr>
          <a:xfrm flipH="1" flipV="1">
            <a:off x="2055877" y="2295796"/>
            <a:ext cx="1363995" cy="737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3017977" y="3887403"/>
            <a:ext cx="401895" cy="117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H="1">
            <a:off x="2288283" y="4437112"/>
            <a:ext cx="1131589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V="1">
            <a:off x="5652120" y="2664318"/>
            <a:ext cx="871921" cy="3685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5652120" y="3946233"/>
            <a:ext cx="871920" cy="351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42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批量导入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9" name="组合 18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1" name="左箭头 20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右箭头 21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0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5184576" cy="14016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07" y="3284984"/>
            <a:ext cx="5075641" cy="18601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1584176" cy="164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AutoShape 40"/>
          <p:cNvSpPr>
            <a:spLocks noChangeArrowheads="1"/>
          </p:cNvSpPr>
          <p:nvPr/>
        </p:nvSpPr>
        <p:spPr bwMode="auto">
          <a:xfrm rot="10800000">
            <a:off x="1771109" y="3140968"/>
            <a:ext cx="856675" cy="212342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25" name="AutoShape 40"/>
          <p:cNvSpPr>
            <a:spLocks noChangeArrowheads="1"/>
          </p:cNvSpPr>
          <p:nvPr/>
        </p:nvSpPr>
        <p:spPr bwMode="auto">
          <a:xfrm rot="5400000">
            <a:off x="2788040" y="4013884"/>
            <a:ext cx="856675" cy="406988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037" y="5619773"/>
            <a:ext cx="5016227" cy="818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AutoShape 40"/>
          <p:cNvSpPr>
            <a:spLocks noChangeArrowheads="1"/>
          </p:cNvSpPr>
          <p:nvPr/>
        </p:nvSpPr>
        <p:spPr bwMode="auto">
          <a:xfrm rot="10800000">
            <a:off x="4291389" y="5301208"/>
            <a:ext cx="856675" cy="211238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27" name="内容占位符 12"/>
          <p:cNvSpPr txBox="1">
            <a:spLocks/>
          </p:cNvSpPr>
          <p:nvPr/>
        </p:nvSpPr>
        <p:spPr>
          <a:xfrm>
            <a:off x="6280935" y="1772815"/>
            <a:ext cx="2031325" cy="904863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导入时请参照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Font typeface="Arial" pitchFamily="34" charset="0"/>
              <a:buNone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数据模板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255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pic>
        <p:nvPicPr>
          <p:cNvPr id="14" name="内容占位符 1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788" y="1748641"/>
            <a:ext cx="6616425" cy="3969854"/>
          </a:xfrm>
        </p:spPr>
      </p:pic>
      <p:pic>
        <p:nvPicPr>
          <p:cNvPr id="5" name="Picture 2" descr="E:\dyy\xmind\未标题-6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7" name="组合 6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9" name="左箭头 8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右箭头 9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8" name="Picture 2" descr="E:\dyy\xmind\未标题-5.png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错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题反馈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99592" y="5301208"/>
            <a:ext cx="2088232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57" name="Picture 9" descr="C:\Users\Administrator\Desktop\tikuppt\未标题-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916" y="5544520"/>
            <a:ext cx="1240262" cy="18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34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资讯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8014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485" y="1331721"/>
            <a:ext cx="2510955" cy="48417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56632"/>
            <a:ext cx="4994214" cy="3743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AutoShape 40"/>
          <p:cNvSpPr>
            <a:spLocks noChangeArrowheads="1"/>
          </p:cNvSpPr>
          <p:nvPr/>
        </p:nvSpPr>
        <p:spPr bwMode="auto">
          <a:xfrm rot="5400000">
            <a:off x="5525679" y="3585939"/>
            <a:ext cx="856675" cy="134937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2007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知识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7688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55631"/>
            <a:ext cx="5508104" cy="330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281" y="4005063"/>
            <a:ext cx="4579026" cy="15468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内容占位符 10"/>
          <p:cNvSpPr txBox="1">
            <a:spLocks/>
          </p:cNvSpPr>
          <p:nvPr/>
        </p:nvSpPr>
        <p:spPr>
          <a:xfrm>
            <a:off x="6488315" y="2353573"/>
            <a:ext cx="1620957" cy="1040285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知识试题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Font typeface="Arial" pitchFamily="34" charset="0"/>
              <a:buNone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相互关联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049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充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值码管理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内容占位符 10"/>
          <p:cNvSpPr txBox="1">
            <a:spLocks noGrp="1"/>
          </p:cNvSpPr>
          <p:nvPr>
            <p:ph idx="1"/>
          </p:nvPr>
        </p:nvSpPr>
        <p:spPr>
          <a:xfrm>
            <a:off x="848682" y="142914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线上生成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13" y="2060848"/>
            <a:ext cx="3916294" cy="17655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713" y="4312417"/>
            <a:ext cx="3113327" cy="18679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4482103"/>
            <a:ext cx="615553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线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下销售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416" y="1916832"/>
            <a:ext cx="2307936" cy="4450303"/>
          </a:xfrm>
          <a:prstGeom prst="rect">
            <a:avLst/>
          </a:prstGeom>
        </p:spPr>
      </p:pic>
      <p:sp>
        <p:nvSpPr>
          <p:cNvPr id="22" name="内容占位符 10"/>
          <p:cNvSpPr txBox="1">
            <a:spLocks/>
          </p:cNvSpPr>
          <p:nvPr/>
        </p:nvSpPr>
        <p:spPr>
          <a:xfrm>
            <a:off x="5699741" y="1537628"/>
            <a:ext cx="1620957" cy="52322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空中充值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AutoShape 40"/>
          <p:cNvSpPr>
            <a:spLocks noChangeArrowheads="1"/>
          </p:cNvSpPr>
          <p:nvPr/>
        </p:nvSpPr>
        <p:spPr bwMode="auto">
          <a:xfrm rot="5400000">
            <a:off x="4897905" y="5047312"/>
            <a:ext cx="856675" cy="212342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24" name="AutoShape 40"/>
          <p:cNvSpPr>
            <a:spLocks noChangeArrowheads="1"/>
          </p:cNvSpPr>
          <p:nvPr/>
        </p:nvSpPr>
        <p:spPr bwMode="auto">
          <a:xfrm rot="10800000">
            <a:off x="2915817" y="4035812"/>
            <a:ext cx="856675" cy="212342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460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平台管理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7078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784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员工管理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Impact" pitchFamily="34" charset="0"/>
              <a:ea typeface="宋体" pitchFamily="2" charset="-122"/>
              <a:cs typeface="Arial" charset="0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4" name="内容占位符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9867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内容占位符 1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任务自由分配、协同工作。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12" y="2348880"/>
            <a:ext cx="1714500" cy="3676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34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支持多种设备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7561"/>
            <a:ext cx="8229600" cy="4211240"/>
          </a:xfrm>
          <a:ln w="3175">
            <a:noFill/>
          </a:ln>
          <a:effectLst/>
          <a:scene3d>
            <a:camera prst="perspectiveFront"/>
            <a:lightRig rig="threePt" dir="t"/>
          </a:scene3d>
        </p:spPr>
      </p:pic>
      <p:sp>
        <p:nvSpPr>
          <p:cNvPr id="5" name="TextBox 4"/>
          <p:cNvSpPr txBox="1"/>
          <p:nvPr/>
        </p:nvSpPr>
        <p:spPr>
          <a:xfrm>
            <a:off x="2923811" y="263691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支持手机（安卓与苹果）、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平板、多通道学习！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4404928" y="3645024"/>
            <a:ext cx="1080120" cy="57606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570252" y="432238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简单操作、学习效率高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9" name="组合 18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1" name="左箭头 20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右箭头 21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0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190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系统概述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580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1155980" y="2060848"/>
            <a:ext cx="683203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互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联网思维冲击各种传统范式，在线教育受到越来越多的关注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，教育产业的创新机会和商业价值被实践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者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不断证明。</a:t>
            </a:r>
            <a:endParaRPr lang="en-US" altLang="zh-CN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微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厦在线考试（试题练习）平台</a:t>
            </a:r>
            <a:r>
              <a:rPr lang="zh-CN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是一款基于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B/S</a:t>
            </a:r>
            <a:r>
              <a:rPr lang="zh-CN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架构的在线学习系统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通过手机等移动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终端设备实现“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在线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考试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试题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练习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”，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方便</a:t>
            </a:r>
            <a:r>
              <a:rPr lang="zh-CN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学员利用碎片化时间进行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随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随地</a:t>
            </a:r>
            <a:r>
              <a:rPr lang="zh-CN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729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zh-CN" altLang="en-US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微信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也能培训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72148"/>
            <a:ext cx="2347173" cy="4525963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79" y="1484784"/>
            <a:ext cx="1904518" cy="36724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16212" y="2308810"/>
            <a:ext cx="3313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zh-CN" alt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微信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也能进行培训啦！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295688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学习更方便！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AutoShape 40"/>
          <p:cNvSpPr>
            <a:spLocks noChangeArrowheads="1"/>
          </p:cNvSpPr>
          <p:nvPr/>
        </p:nvSpPr>
        <p:spPr bwMode="auto">
          <a:xfrm rot="16200000">
            <a:off x="2271455" y="3504717"/>
            <a:ext cx="856675" cy="288034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583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服务支持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8597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7677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免费升级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5" y="2288176"/>
            <a:ext cx="4626213" cy="4047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4365104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让您拥有一套</a:t>
            </a:r>
            <a:r>
              <a:rPr lang="zh-CN" alt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活着的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系统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263691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次购买</a:t>
            </a:r>
            <a:endParaRPr lang="en-US" altLang="zh-CN" sz="40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3430741"/>
            <a:ext cx="3211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终身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免费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升级</a:t>
            </a:r>
            <a:r>
              <a:rPr lang="zh-CN" altLang="en-US" sz="36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36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34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定制开发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矩形 6"/>
          <p:cNvSpPr/>
          <p:nvPr/>
        </p:nvSpPr>
        <p:spPr>
          <a:xfrm>
            <a:off x="37263" y="1798683"/>
            <a:ext cx="76216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i="1" u="sng" dirty="0"/>
              <a:t>Personal Tailor</a:t>
            </a:r>
            <a:endParaRPr lang="zh-CN" altLang="en-US" sz="4400" i="1" u="sng" dirty="0"/>
          </a:p>
        </p:txBody>
      </p:sp>
      <p:sp>
        <p:nvSpPr>
          <p:cNvPr id="4" name="矩形 3"/>
          <p:cNvSpPr/>
          <p:nvPr/>
        </p:nvSpPr>
        <p:spPr>
          <a:xfrm>
            <a:off x="3840160" y="3039343"/>
            <a:ext cx="4404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定制，可扩展，可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延续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3790781"/>
            <a:ext cx="4955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一切为了你的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专业度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眼光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2400" b="1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7" y="3106149"/>
            <a:ext cx="4070471" cy="34191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1926" y="481574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一定走出你的范儿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390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我们的优势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4" name="组合 13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16" name="左箭头 15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右箭头 16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5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98" y="531440"/>
            <a:ext cx="864940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59632" y="4818638"/>
            <a:ext cx="367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专注教育行业</a:t>
            </a: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年，扎根教育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领域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2180" y="4818638"/>
            <a:ext cx="35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强大的技术团队，</a:t>
            </a: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7*24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小时故障响应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797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内容占位符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375246"/>
            <a:ext cx="8229600" cy="1143000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系统优势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015625"/>
              </p:ext>
            </p:extLst>
          </p:nvPr>
        </p:nvGraphicFramePr>
        <p:xfrm>
          <a:off x="35496" y="1556792"/>
          <a:ext cx="9108504" cy="466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93088" y="1916832"/>
            <a:ext cx="28648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基于国家信息化建设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规范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注重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环节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质量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成果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评测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404" y="5191907"/>
            <a:ext cx="2377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兼容所有主流浏览器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59640" y="3517830"/>
            <a:ext cx="2864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数据访问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验证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有效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防范常见的网络攻击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3133" y="3573016"/>
            <a:ext cx="1880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spc="300" dirty="0">
                <a:latin typeface="微软雅黑" pitchFamily="34" charset="-122"/>
                <a:ea typeface="微软雅黑" pitchFamily="34" charset="-122"/>
              </a:rPr>
              <a:t>B/S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架构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，操作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易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掌握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7792" y="1778332"/>
            <a:ext cx="2621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采用主流系统架构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设计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访问、业务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处理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用户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体验分层次</a:t>
            </a:r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处理</a:t>
            </a:r>
            <a:endParaRPr lang="en-US" altLang="zh-CN" sz="1600" b="1" spc="300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spc="300" dirty="0" smtClean="0">
                <a:latin typeface="微软雅黑" pitchFamily="34" charset="-122"/>
                <a:ea typeface="微软雅黑" pitchFamily="34" charset="-122"/>
              </a:rPr>
              <a:t>运算</a:t>
            </a:r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能力快速、高效。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50235" y="5131375"/>
            <a:ext cx="3595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spc="300" dirty="0">
                <a:latin typeface="微软雅黑" pitchFamily="34" charset="-122"/>
                <a:ea typeface="微软雅黑" pitchFamily="34" charset="-122"/>
              </a:rPr>
              <a:t>系统框架稳定、可靠，技术成熟</a:t>
            </a:r>
          </a:p>
        </p:txBody>
      </p:sp>
      <p:pic>
        <p:nvPicPr>
          <p:cNvPr id="21" name="Picture 2" descr="E:\dyy\xmind\未标题-6.png"/>
          <p:cNvPicPr>
            <a:picLocks noChangeAspect="1" noChangeArrowheads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组合 21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23" name="组合 22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5" name="左箭头 24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右箭头 25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4" name="Picture 2" descr="E:\dyy\xmind\未标题-5.png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93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联系我们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8463" y="2274838"/>
            <a:ext cx="61670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企业名称：郑州微厦计算机科技有限公司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电话：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13223040250</a:t>
            </a:r>
          </a:p>
          <a:p>
            <a:pPr>
              <a:lnSpc>
                <a:spcPct val="200000"/>
              </a:lnSpc>
            </a:pP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QQ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19303340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联系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地址：郑州市金水区农科路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59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号鑫苑世家二号楼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606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室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4" name="组合 13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16" name="左箭头 15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右箭头 16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5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392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70892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latin typeface="华文行楷" pitchFamily="2" charset="-122"/>
                <a:ea typeface="华文行楷" pitchFamily="2" charset="-122"/>
              </a:rPr>
              <a:t>谢谢观看</a:t>
            </a:r>
            <a:endParaRPr lang="zh-CN" altLang="en-US" sz="9600" dirty="0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5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867" y="149105"/>
            <a:ext cx="1224136" cy="76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9" name="组合 8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12" name="左箭头 11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右箭头 12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0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2408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产品定位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9521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288020" y="2281146"/>
            <a:ext cx="61165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zh-CN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广泛用于培训机构、职业学院、机关单位、企业机构等等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移动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学习，掌上测试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，让培训变得简单、让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学习随时随地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这对于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培训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远程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教学</a:t>
            </a:r>
            <a:r>
              <a:rPr lang="zh-CN" altLang="zh-CN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开展更加</a:t>
            </a:r>
            <a:r>
              <a:rPr lang="zh-CN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有利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！！！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445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给企业带来了什么？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950320" y="2294870"/>
            <a:ext cx="664601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1</a:t>
            </a:r>
            <a:r>
              <a:rPr lang="zh-CN" altLang="en-US" sz="2000" i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为企业建立永恒知识库，积累企业知识与经验。不会再因为人员的流动而流失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2</a:t>
            </a:r>
            <a:r>
              <a:rPr lang="zh-CN" altLang="en-US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新人入职，无需准备培训资料，分配个账号，考试合格就能上岗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3</a:t>
            </a:r>
            <a:r>
              <a:rPr lang="zh-CN" altLang="en-US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提供学习与考核工具，为您提供报表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4</a:t>
            </a:r>
            <a:r>
              <a:rPr lang="zh-CN" altLang="en-US" sz="2000" i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碎片时间就可以进行培训，无需集中时间地点！</a:t>
            </a:r>
          </a:p>
        </p:txBody>
      </p:sp>
    </p:spTree>
    <p:extLst>
      <p:ext uri="{BB962C8B-B14F-4D97-AF65-F5344CB8AC3E}">
        <p14:creationId xmlns:p14="http://schemas.microsoft.com/office/powerpoint/2010/main" val="15796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给学校带来了什么？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6870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962828" y="2382559"/>
            <a:ext cx="72183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互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联网思维的在线教育”其实是对“（传统）在线教育”一种新的尝试，一种进化。在线教育这种东西，其实和杀毒、下载等一样，属于边际成本极低的一种服务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，一次投入、持续收益。当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学生超过一定数量后，收益可随着学生数量的增加被创造出来，形成一种新的商业模式</a:t>
            </a:r>
            <a:r>
              <a:rPr lang="zh-CN" altLang="en-US" b="1" spc="3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057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这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是一个刚需市场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18" name="组合 17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0" name="左箭头 19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右箭头 20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215356"/>
            <a:ext cx="5715000" cy="3295650"/>
          </a:xfrm>
        </p:spPr>
      </p:pic>
      <p:sp>
        <p:nvSpPr>
          <p:cNvPr id="7" name="TextBox 6"/>
          <p:cNvSpPr txBox="1"/>
          <p:nvPr/>
        </p:nvSpPr>
        <p:spPr>
          <a:xfrm>
            <a:off x="2710620" y="5589240"/>
            <a:ext cx="4160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2013-2015</a:t>
            </a: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年中国教育行业信息化投资规模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295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937" y="1889537"/>
            <a:ext cx="2424277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8000" b="1" spc="50" dirty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优势</a:t>
            </a:r>
            <a:endParaRPr lang="zh-CN" altLang="en-US" sz="8000" b="1" spc="5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1823246"/>
            <a:ext cx="1983235" cy="138499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自主开发</a:t>
            </a:r>
            <a:endParaRPr lang="en-US" altLang="zh-CN" sz="2800" b="1" spc="5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 spc="50" dirty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源码</a:t>
            </a:r>
            <a:r>
              <a:rPr lang="zh-CN" altLang="en-US" sz="2800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开放</a:t>
            </a:r>
            <a:endParaRPr lang="en-US" altLang="zh-CN" sz="2800" b="1" spc="50" dirty="0" smtClean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b="1" spc="50" dirty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超强</a:t>
            </a:r>
            <a:r>
              <a:rPr lang="zh-CN" altLang="en-US" sz="2800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兼容</a:t>
            </a:r>
            <a:endParaRPr lang="en-US" altLang="zh-CN" sz="2800" b="1" spc="5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4293096"/>
            <a:ext cx="2372108" cy="1323439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8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特色</a:t>
            </a:r>
            <a:endParaRPr lang="zh-CN" altLang="en-US" sz="8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0768" y="4293096"/>
            <a:ext cx="4176143" cy="138499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手机学习</a:t>
            </a:r>
            <a:endParaRPr lang="en-US" altLang="zh-CN" sz="28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充值码、在线支付</a:t>
            </a:r>
            <a:endParaRPr lang="en-US" altLang="zh-CN" sz="28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b="1" spc="50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支持安卓、苹果、微</a:t>
            </a:r>
            <a:r>
              <a:rPr lang="zh-CN" altLang="en-US" sz="2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信</a:t>
            </a:r>
            <a:endParaRPr lang="en-US" altLang="zh-CN" sz="28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20" name="组合 19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22" name="左箭头 21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右箭头 22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优势特色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812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功能</a:t>
            </a:r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模块</a:t>
            </a:r>
          </a:p>
        </p:txBody>
      </p:sp>
      <p:pic>
        <p:nvPicPr>
          <p:cNvPr id="17" name="Picture 2" descr="E:\dyy\xmind\未标题-6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8111"/>
            <a:ext cx="899592" cy="55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7232140" y="6336112"/>
            <a:ext cx="1814086" cy="477264"/>
            <a:chOff x="7232140" y="6336112"/>
            <a:chExt cx="1814086" cy="477264"/>
          </a:xfrm>
        </p:grpSpPr>
        <p:grpSp>
          <p:nvGrpSpPr>
            <p:cNvPr id="3" name="组合 2"/>
            <p:cNvGrpSpPr/>
            <p:nvPr/>
          </p:nvGrpSpPr>
          <p:grpSpPr>
            <a:xfrm>
              <a:off x="7232140" y="6434038"/>
              <a:ext cx="1080120" cy="288032"/>
              <a:chOff x="7232140" y="6434038"/>
              <a:chExt cx="1080120" cy="288032"/>
            </a:xfrm>
          </p:grpSpPr>
          <p:sp>
            <p:nvSpPr>
              <p:cNvPr id="13" name="左箭头 12"/>
              <p:cNvSpPr/>
              <p:nvPr/>
            </p:nvSpPr>
            <p:spPr>
              <a:xfrm>
                <a:off x="7232140" y="6434038"/>
                <a:ext cx="432048" cy="288032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右箭头 13"/>
              <p:cNvSpPr/>
              <p:nvPr/>
            </p:nvSpPr>
            <p:spPr>
              <a:xfrm>
                <a:off x="7880212" y="6434038"/>
                <a:ext cx="432048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8" name="Picture 2" descr="E:\dyy\xmind\未标题-5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6389" y="6336112"/>
              <a:ext cx="609837" cy="477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19" y="1222393"/>
            <a:ext cx="4673363" cy="4413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组合 14"/>
          <p:cNvGrpSpPr/>
          <p:nvPr/>
        </p:nvGrpSpPr>
        <p:grpSpPr>
          <a:xfrm>
            <a:off x="2062232" y="2917130"/>
            <a:ext cx="1140147" cy="1140147"/>
            <a:chOff x="0" y="44912"/>
            <a:chExt cx="1140147" cy="1140147"/>
          </a:xfrm>
        </p:grpSpPr>
        <p:sp>
          <p:nvSpPr>
            <p:cNvPr id="16" name="椭圆 15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我的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笔记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69157" y="3999073"/>
            <a:ext cx="1140147" cy="1140147"/>
            <a:chOff x="202578" y="-41983"/>
            <a:chExt cx="1140147" cy="1140147"/>
          </a:xfrm>
        </p:grpSpPr>
        <p:sp>
          <p:nvSpPr>
            <p:cNvPr id="21" name="椭圆 20"/>
            <p:cNvSpPr/>
            <p:nvPr/>
          </p:nvSpPr>
          <p:spPr>
            <a:xfrm>
              <a:off x="202578" y="-41983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椭圆 4"/>
            <p:cNvSpPr/>
            <p:nvPr/>
          </p:nvSpPr>
          <p:spPr>
            <a:xfrm>
              <a:off x="368914" y="124987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考试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指南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122508" y="4996543"/>
            <a:ext cx="1140147" cy="1140147"/>
            <a:chOff x="-220604" y="-32361"/>
            <a:chExt cx="1140147" cy="1140147"/>
          </a:xfrm>
        </p:grpSpPr>
        <p:sp>
          <p:nvSpPr>
            <p:cNvPr id="24" name="椭圆 23"/>
            <p:cNvSpPr/>
            <p:nvPr/>
          </p:nvSpPr>
          <p:spPr>
            <a:xfrm>
              <a:off x="-220604" y="-32361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椭圆 4"/>
            <p:cNvSpPr/>
            <p:nvPr/>
          </p:nvSpPr>
          <p:spPr>
            <a:xfrm>
              <a:off x="-54829" y="205867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充值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管理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148136" y="1508969"/>
            <a:ext cx="1140147" cy="1140147"/>
            <a:chOff x="0" y="44912"/>
            <a:chExt cx="1140147" cy="1140147"/>
          </a:xfrm>
        </p:grpSpPr>
        <p:sp>
          <p:nvSpPr>
            <p:cNvPr id="27" name="椭圆 26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试题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练习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176269" y="4066048"/>
            <a:ext cx="1140147" cy="1140147"/>
            <a:chOff x="173831" y="29363"/>
            <a:chExt cx="1140147" cy="1140147"/>
          </a:xfrm>
        </p:grpSpPr>
        <p:sp>
          <p:nvSpPr>
            <p:cNvPr id="30" name="椭圆 29"/>
            <p:cNvSpPr/>
            <p:nvPr/>
          </p:nvSpPr>
          <p:spPr>
            <a:xfrm>
              <a:off x="173831" y="29363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椭圆 4"/>
            <p:cNvSpPr/>
            <p:nvPr/>
          </p:nvSpPr>
          <p:spPr>
            <a:xfrm>
              <a:off x="322159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统计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63669" y="2976760"/>
            <a:ext cx="1140147" cy="1140147"/>
            <a:chOff x="-9947" y="211883"/>
            <a:chExt cx="1140147" cy="1140147"/>
          </a:xfrm>
        </p:grpSpPr>
        <p:sp>
          <p:nvSpPr>
            <p:cNvPr id="33" name="椭圆 32"/>
            <p:cNvSpPr/>
            <p:nvPr/>
          </p:nvSpPr>
          <p:spPr>
            <a:xfrm>
              <a:off x="-9947" y="211883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椭圆 4"/>
            <p:cNvSpPr/>
            <p:nvPr/>
          </p:nvSpPr>
          <p:spPr>
            <a:xfrm>
              <a:off x="157023" y="37885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我的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收藏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51522" y="1525904"/>
            <a:ext cx="1140147" cy="1140147"/>
            <a:chOff x="1007" y="196094"/>
            <a:chExt cx="1140147" cy="1140147"/>
          </a:xfrm>
        </p:grpSpPr>
        <p:sp>
          <p:nvSpPr>
            <p:cNvPr id="36" name="椭圆 35"/>
            <p:cNvSpPr/>
            <p:nvPr/>
          </p:nvSpPr>
          <p:spPr>
            <a:xfrm>
              <a:off x="1007" y="196094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椭圆 4"/>
            <p:cNvSpPr/>
            <p:nvPr/>
          </p:nvSpPr>
          <p:spPr>
            <a:xfrm>
              <a:off x="166971" y="378854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模拟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考试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58361" y="4996543"/>
            <a:ext cx="1140147" cy="1140147"/>
            <a:chOff x="0" y="44912"/>
            <a:chExt cx="1140147" cy="1140147"/>
          </a:xfrm>
        </p:grpSpPr>
        <p:sp>
          <p:nvSpPr>
            <p:cNvPr id="39" name="椭圆 38"/>
            <p:cNvSpPr/>
            <p:nvPr/>
          </p:nvSpPr>
          <p:spPr>
            <a:xfrm>
              <a:off x="0" y="44912"/>
              <a:ext cx="1140147" cy="114014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椭圆 4"/>
            <p:cNvSpPr/>
            <p:nvPr/>
          </p:nvSpPr>
          <p:spPr>
            <a:xfrm>
              <a:off x="166971" y="211883"/>
              <a:ext cx="806205" cy="806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个人</a:t>
              </a:r>
              <a:endParaRPr lang="en-US" altLang="zh-CN" sz="1600" b="1" kern="12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cap="none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中心</a:t>
              </a:r>
              <a:endParaRPr lang="zh-CN" altLang="en-US" sz="1600" b="1" kern="1200" cap="none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7" name="直接箭头连接符 46"/>
          <p:cNvCxnSpPr/>
          <p:nvPr/>
        </p:nvCxnSpPr>
        <p:spPr>
          <a:xfrm flipH="1" flipV="1">
            <a:off x="2288283" y="2204864"/>
            <a:ext cx="1203597" cy="2772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endCxn id="16" idx="6"/>
          </p:cNvCxnSpPr>
          <p:nvPr/>
        </p:nvCxnSpPr>
        <p:spPr>
          <a:xfrm flipH="1">
            <a:off x="3202379" y="3487203"/>
            <a:ext cx="28950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>
            <a:endCxn id="21" idx="6"/>
          </p:cNvCxnSpPr>
          <p:nvPr/>
        </p:nvCxnSpPr>
        <p:spPr>
          <a:xfrm flipH="1">
            <a:off x="2009304" y="4248568"/>
            <a:ext cx="1482576" cy="3205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H="1">
            <a:off x="3202379" y="5301208"/>
            <a:ext cx="289501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endCxn id="36" idx="2"/>
          </p:cNvCxnSpPr>
          <p:nvPr/>
        </p:nvCxnSpPr>
        <p:spPr>
          <a:xfrm flipV="1">
            <a:off x="5625805" y="2095978"/>
            <a:ext cx="1225717" cy="2475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endCxn id="33" idx="2"/>
          </p:cNvCxnSpPr>
          <p:nvPr/>
        </p:nvCxnSpPr>
        <p:spPr>
          <a:xfrm flipV="1">
            <a:off x="5625805" y="3546834"/>
            <a:ext cx="237864" cy="10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>
            <a:endCxn id="39" idx="2"/>
          </p:cNvCxnSpPr>
          <p:nvPr/>
        </p:nvCxnSpPr>
        <p:spPr>
          <a:xfrm>
            <a:off x="5553797" y="5373216"/>
            <a:ext cx="304564" cy="1934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>
            <a:off x="5625805" y="4166043"/>
            <a:ext cx="1550464" cy="470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88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5810</TotalTime>
  <Words>883</Words>
  <Application>Microsoft Office PowerPoint</Application>
  <PresentationFormat>全屏显示(4:3)</PresentationFormat>
  <Paragraphs>190</Paragraphs>
  <Slides>37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38" baseType="lpstr">
      <vt:lpstr>Office 主题​​</vt:lpstr>
      <vt:lpstr>在线学习系统</vt:lpstr>
      <vt:lpstr>PowerPoint 演示文稿</vt:lpstr>
      <vt:lpstr>系统概述</vt:lpstr>
      <vt:lpstr>产品定位</vt:lpstr>
      <vt:lpstr>给企业带来了什么？</vt:lpstr>
      <vt:lpstr>给学校带来了什么？</vt:lpstr>
      <vt:lpstr>这是一个刚需市场</vt:lpstr>
      <vt:lpstr>优势特色</vt:lpstr>
      <vt:lpstr>功能模块</vt:lpstr>
      <vt:lpstr>学员操作流程</vt:lpstr>
      <vt:lpstr>试题练习</vt:lpstr>
      <vt:lpstr>模拟考试</vt:lpstr>
      <vt:lpstr>错题回顾</vt:lpstr>
      <vt:lpstr>我的笔记</vt:lpstr>
      <vt:lpstr>我的收藏</vt:lpstr>
      <vt:lpstr>统计分析</vt:lpstr>
      <vt:lpstr>个人中心</vt:lpstr>
      <vt:lpstr>在线管理</vt:lpstr>
      <vt:lpstr>教务管理</vt:lpstr>
      <vt:lpstr>题库管理</vt:lpstr>
      <vt:lpstr>试题类型</vt:lpstr>
      <vt:lpstr>批量导入</vt:lpstr>
      <vt:lpstr>错题反馈</vt:lpstr>
      <vt:lpstr>资讯</vt:lpstr>
      <vt:lpstr>知识</vt:lpstr>
      <vt:lpstr>充值码管理</vt:lpstr>
      <vt:lpstr>平台管理</vt:lpstr>
      <vt:lpstr>员工管理</vt:lpstr>
      <vt:lpstr>支持多种设备</vt:lpstr>
      <vt:lpstr>用微信也能培训</vt:lpstr>
      <vt:lpstr>服务支持</vt:lpstr>
      <vt:lpstr>免费升级</vt:lpstr>
      <vt:lpstr>定制开发</vt:lpstr>
      <vt:lpstr>我们的优势</vt:lpstr>
      <vt:lpstr>系统优势</vt:lpstr>
      <vt:lpstr>联系我们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502</cp:revision>
  <dcterms:created xsi:type="dcterms:W3CDTF">2015-07-31T03:15:02Z</dcterms:created>
  <dcterms:modified xsi:type="dcterms:W3CDTF">2015-11-16T10:11:49Z</dcterms:modified>
</cp:coreProperties>
</file>