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8" d="100"/>
          <a:sy n="18" d="100"/>
        </p:scale>
        <p:origin x="-188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200983-2215-45B1-95A2-4615D960DAEB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E5352C-E781-4281-A994-778F6D9B9B8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C0C295-D031-4A2C-A20C-9D373E271D7B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34F4E8-50AB-4D92-B8F3-B6E76087936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44D98E-54CA-4498-BFC7-E93C913DAC8A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5DF9E8-D1EE-4801-8325-6293B4BFC71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6C452C-D116-449B-B68B-3E75CAD4EC11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F8E3D3-DE21-4C10-A9FB-909D7548C63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5683DC-8371-470E-9E27-53038E5C8C93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3E45D9-B6A4-459E-9579-36FF7B27EF4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461BA3-53F3-4C68-AAD0-C18A039C2D6A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AF576D-E919-481D-8A42-EBCF656EB31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549E4D-5F69-4177-84CF-1D6728137362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79DDC4-4B4E-4236-8972-A6649F992C7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67D407-B0AF-4DCC-8915-FC718CA90281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2B9D45-F031-4C8D-A925-A994F89D51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FC942A-A477-4738-B148-3A5383F389A7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9FA8BC-7214-4C27-B734-6AED862296A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26D5F9-F2F9-4E33-9C16-82ABC5CAFC41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CE1621-90F2-4DF7-A825-068B1AAF67B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F26192-7DD1-4746-8EAA-9BF62D813785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4C714A-5228-4EBA-AC3D-5A1DC4246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4A01BA8C-89BA-483D-97A8-B0EA3743923F}" type="datetimeFigureOut">
              <a:rPr lang="en-US"/>
              <a:pPr>
                <a:defRPr/>
              </a:pPr>
              <a:t>6/24/2010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346B6439-9563-4140-83A9-A05FAF43D5A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altLang="zh-CN" smtClean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altLang="zh-CN" smtClean="0">
              <a:solidFill>
                <a:srgbClr val="89898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全屏显示(4:3)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Theme</vt:lpstr>
      <vt:lpstr>幻灯片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/>
  <cp:lastModifiedBy>hehe</cp:lastModifiedBy>
  <cp:revision>4</cp:revision>
  <dcterms:created xsi:type="dcterms:W3CDTF">2010-02-08T19:22:38Z</dcterms:created>
  <dcterms:modified xsi:type="dcterms:W3CDTF">2010-06-24T04:49:53Z</dcterms:modified>
</cp:coreProperties>
</file>

<file path=docProps/thumbnail.jpeg>
</file>