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4" r:id="rId2"/>
    <p:sldId id="272" r:id="rId3"/>
    <p:sldId id="273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88A8"/>
    <a:srgbClr val="00181E"/>
    <a:srgbClr val="005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3333" autoAdjust="0"/>
  </p:normalViewPr>
  <p:slideViewPr>
    <p:cSldViewPr snapToObjects="1">
      <p:cViewPr>
        <p:scale>
          <a:sx n="41" d="100"/>
          <a:sy n="41" d="100"/>
        </p:scale>
        <p:origin x="-7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2B788-457F-4BAC-8FE5-3EE67BA06D4A}" type="datetimeFigureOut">
              <a:rPr lang="zh-CN" altLang="en-US" smtClean="0"/>
              <a:t>2012-1-23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F4AE5-B8CC-415A-8F68-34DE1461D8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13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F4AE5-B8CC-415A-8F68-34DE1461D8B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00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F4AE5-B8CC-415A-8F68-34DE1461D8B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980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F4AE5-B8CC-415A-8F68-34DE1461D8B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980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680CB-1F98-4C25-8773-98D25646FC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5304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CC9EE-9FB9-43E8-BB64-8F44F0BADE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5603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60D9-3DD2-43CB-87C7-7E514CC777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765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2F217-60CD-45DB-8477-9153AF17BF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2910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BA3D8-053F-471B-B383-5F747D3695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9489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A01F9-72A3-4A6F-9F68-01D1BECEAD7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8905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2613E-2A86-45DE-BDAC-297908E7247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294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4BB57-DDC2-40D0-BC6D-D9CE112E10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214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9E210-84BE-4AC1-B96E-102BA083CCC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1969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6989D-E0D6-4858-B3B9-2A77822F27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710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24AB7-57F4-440E-AEDE-46AFDC55AB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8393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74A1904-A693-4005-BBFC-DB250F09F4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09" name="Group 15408"/>
          <p:cNvGrpSpPr/>
          <p:nvPr/>
        </p:nvGrpSpPr>
        <p:grpSpPr>
          <a:xfrm>
            <a:off x="1312863" y="65088"/>
            <a:ext cx="6527800" cy="6546850"/>
            <a:chOff x="1312863" y="65088"/>
            <a:chExt cx="6527800" cy="6546850"/>
          </a:xfrm>
        </p:grpSpPr>
        <p:grpSp>
          <p:nvGrpSpPr>
            <p:cNvPr id="15408" name="组合 15407"/>
            <p:cNvGrpSpPr/>
            <p:nvPr/>
          </p:nvGrpSpPr>
          <p:grpSpPr>
            <a:xfrm>
              <a:off x="1312863" y="65088"/>
              <a:ext cx="6527800" cy="6546850"/>
              <a:chOff x="1312863" y="65088"/>
              <a:chExt cx="6527800" cy="6546850"/>
            </a:xfrm>
          </p:grpSpPr>
          <p:sp>
            <p:nvSpPr>
              <p:cNvPr id="4" name="Oval 3"/>
              <p:cNvSpPr>
                <a:spLocks noChangeArrowheads="1"/>
              </p:cNvSpPr>
              <p:nvPr/>
            </p:nvSpPr>
            <p:spPr bwMode="auto">
              <a:xfrm>
                <a:off x="1312863" y="65088"/>
                <a:ext cx="6527800" cy="6546850"/>
              </a:xfrm>
              <a:prstGeom prst="ellipse">
                <a:avLst/>
              </a:prstGeom>
              <a:solidFill>
                <a:srgbClr val="DDDDDD"/>
              </a:solidFill>
              <a:ln>
                <a:noFill/>
              </a:ln>
              <a:effectLst>
                <a:outerShdw dist="35921" dir="27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0" name="Group 30"/>
              <p:cNvGrpSpPr>
                <a:grpSpLocks/>
              </p:cNvGrpSpPr>
              <p:nvPr/>
            </p:nvGrpSpPr>
            <p:grpSpPr bwMode="auto">
              <a:xfrm>
                <a:off x="1925638" y="674688"/>
                <a:ext cx="5302250" cy="5329237"/>
                <a:chOff x="-4032" y="88"/>
                <a:chExt cx="3229" cy="3245"/>
              </a:xfrm>
            </p:grpSpPr>
            <p:sp>
              <p:nvSpPr>
                <p:cNvPr id="31" name="Rectangle 31"/>
                <p:cNvSpPr>
                  <a:spLocks noChangeArrowheads="1"/>
                </p:cNvSpPr>
                <p:nvPr/>
              </p:nvSpPr>
              <p:spPr bwMode="auto">
                <a:xfrm>
                  <a:off x="-2432" y="88"/>
                  <a:ext cx="27" cy="5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4096" name="Group 32"/>
                <p:cNvGrpSpPr>
                  <a:grpSpLocks/>
                </p:cNvGrpSpPr>
                <p:nvPr/>
              </p:nvGrpSpPr>
              <p:grpSpPr bwMode="auto">
                <a:xfrm>
                  <a:off x="-2256" y="98"/>
                  <a:ext cx="1453" cy="3229"/>
                  <a:chOff x="-2256" y="98"/>
                  <a:chExt cx="1453" cy="3229"/>
                </a:xfrm>
              </p:grpSpPr>
              <p:sp>
                <p:nvSpPr>
                  <p:cNvPr id="1034" name="Rectangle 33"/>
                  <p:cNvSpPr>
                    <a:spLocks noChangeArrowheads="1"/>
                  </p:cNvSpPr>
                  <p:nvPr/>
                </p:nvSpPr>
                <p:spPr bwMode="auto">
                  <a:xfrm rot="360000">
                    <a:off x="-2256" y="9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" name="Rectangle 34"/>
                  <p:cNvSpPr>
                    <a:spLocks noChangeArrowheads="1"/>
                  </p:cNvSpPr>
                  <p:nvPr/>
                </p:nvSpPr>
                <p:spPr bwMode="auto">
                  <a:xfrm rot="720000">
                    <a:off x="-2094" y="1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6" name="Rectangle 35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-1932" y="16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7" name="Rectangle 36"/>
                  <p:cNvSpPr>
                    <a:spLocks noChangeArrowheads="1"/>
                  </p:cNvSpPr>
                  <p:nvPr/>
                </p:nvSpPr>
                <p:spPr bwMode="auto">
                  <a:xfrm rot="1440000">
                    <a:off x="-1778" y="2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" name="Rectangle 37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-1639" y="303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9" name="Rectangle 38"/>
                  <p:cNvSpPr>
                    <a:spLocks noChangeArrowheads="1"/>
                  </p:cNvSpPr>
                  <p:nvPr/>
                </p:nvSpPr>
                <p:spPr bwMode="auto">
                  <a:xfrm rot="2160000">
                    <a:off x="-1490" y="39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0" name="Rectangle 39"/>
                  <p:cNvSpPr>
                    <a:spLocks noChangeArrowheads="1"/>
                  </p:cNvSpPr>
                  <p:nvPr/>
                </p:nvSpPr>
                <p:spPr bwMode="auto">
                  <a:xfrm rot="2520000">
                    <a:off x="-1360" y="50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1" name="Rectangle 40"/>
                  <p:cNvSpPr>
                    <a:spLocks noChangeArrowheads="1"/>
                  </p:cNvSpPr>
                  <p:nvPr/>
                </p:nvSpPr>
                <p:spPr bwMode="auto">
                  <a:xfrm rot="2880000">
                    <a:off x="-1239" y="61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2" name="Rectangle 41"/>
                  <p:cNvSpPr>
                    <a:spLocks noChangeArrowheads="1"/>
                  </p:cNvSpPr>
                  <p:nvPr/>
                </p:nvSpPr>
                <p:spPr bwMode="auto">
                  <a:xfrm rot="3240000">
                    <a:off x="-1135" y="74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3" name="Rectangle 42"/>
                  <p:cNvSpPr>
                    <a:spLocks noChangeArrowheads="1"/>
                  </p:cNvSpPr>
                  <p:nvPr/>
                </p:nvSpPr>
                <p:spPr bwMode="auto">
                  <a:xfrm rot="3960000">
                    <a:off x="-972" y="10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4" name="Rectangle 43"/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-1057" y="8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5" name="Rectangle 44"/>
                  <p:cNvSpPr>
                    <a:spLocks noChangeArrowheads="1"/>
                  </p:cNvSpPr>
                  <p:nvPr/>
                </p:nvSpPr>
                <p:spPr bwMode="auto">
                  <a:xfrm rot="4320000">
                    <a:off x="-915" y="1200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6" name="Rectangle 45"/>
                  <p:cNvSpPr>
                    <a:spLocks noChangeArrowheads="1"/>
                  </p:cNvSpPr>
                  <p:nvPr/>
                </p:nvSpPr>
                <p:spPr bwMode="auto">
                  <a:xfrm rot="4680000">
                    <a:off x="-870" y="136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7" name="Rectangle 46"/>
                  <p:cNvSpPr>
                    <a:spLocks noChangeArrowheads="1"/>
                  </p:cNvSpPr>
                  <p:nvPr/>
                </p:nvSpPr>
                <p:spPr bwMode="auto">
                  <a:xfrm rot="5040000">
                    <a:off x="-846" y="15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8" name="Rectangl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844" y="16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9" name="Rectangle 48"/>
                  <p:cNvSpPr>
                    <a:spLocks noChangeArrowheads="1"/>
                  </p:cNvSpPr>
                  <p:nvPr/>
                </p:nvSpPr>
                <p:spPr bwMode="auto">
                  <a:xfrm rot="5760000" flipH="1" flipV="1">
                    <a:off x="-842" y="185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0" name="Rectangle 49"/>
                  <p:cNvSpPr>
                    <a:spLocks noChangeArrowheads="1"/>
                  </p:cNvSpPr>
                  <p:nvPr/>
                </p:nvSpPr>
                <p:spPr bwMode="auto">
                  <a:xfrm rot="6120000" flipH="1" flipV="1">
                    <a:off x="-871" y="202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1" name="Rectangle 50"/>
                  <p:cNvSpPr>
                    <a:spLocks noChangeArrowheads="1"/>
                  </p:cNvSpPr>
                  <p:nvPr/>
                </p:nvSpPr>
                <p:spPr bwMode="auto">
                  <a:xfrm rot="6480000" flipH="1" flipV="1">
                    <a:off x="-917" y="218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2" name="Rectangle 51"/>
                  <p:cNvSpPr>
                    <a:spLocks noChangeArrowheads="1"/>
                  </p:cNvSpPr>
                  <p:nvPr/>
                </p:nvSpPr>
                <p:spPr bwMode="auto">
                  <a:xfrm rot="6840000" flipH="1" flipV="1">
                    <a:off x="-974" y="234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3" name="Rectangle 52"/>
                  <p:cNvSpPr>
                    <a:spLocks noChangeArrowheads="1"/>
                  </p:cNvSpPr>
                  <p:nvPr/>
                </p:nvSpPr>
                <p:spPr bwMode="auto">
                  <a:xfrm rot="7200000" flipH="1" flipV="1">
                    <a:off x="-1059" y="2486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4" name="Rectangle 53"/>
                  <p:cNvSpPr>
                    <a:spLocks noChangeArrowheads="1"/>
                  </p:cNvSpPr>
                  <p:nvPr/>
                </p:nvSpPr>
                <p:spPr bwMode="auto">
                  <a:xfrm rot="7560000">
                    <a:off x="-1141" y="26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5" name="Rectangle 54"/>
                  <p:cNvSpPr>
                    <a:spLocks noChangeArrowheads="1"/>
                  </p:cNvSpPr>
                  <p:nvPr/>
                </p:nvSpPr>
                <p:spPr bwMode="auto">
                  <a:xfrm rot="7920000">
                    <a:off x="-1246" y="275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2" name="Rectangle 55"/>
                  <p:cNvSpPr>
                    <a:spLocks noChangeArrowheads="1"/>
                  </p:cNvSpPr>
                  <p:nvPr/>
                </p:nvSpPr>
                <p:spPr bwMode="auto">
                  <a:xfrm rot="8280000">
                    <a:off x="-1365" y="287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3" name="Rectangle 56"/>
                  <p:cNvSpPr>
                    <a:spLocks noChangeArrowheads="1"/>
                  </p:cNvSpPr>
                  <p:nvPr/>
                </p:nvSpPr>
                <p:spPr bwMode="auto">
                  <a:xfrm rot="8640000">
                    <a:off x="-1496" y="2979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4" name="Rectangle 57"/>
                  <p:cNvSpPr>
                    <a:spLocks noChangeArrowheads="1"/>
                  </p:cNvSpPr>
                  <p:nvPr/>
                </p:nvSpPr>
                <p:spPr bwMode="auto">
                  <a:xfrm rot="9000000">
                    <a:off x="-1638" y="307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5" name="Rectangle 58"/>
                  <p:cNvSpPr>
                    <a:spLocks noChangeArrowheads="1"/>
                  </p:cNvSpPr>
                  <p:nvPr/>
                </p:nvSpPr>
                <p:spPr bwMode="auto">
                  <a:xfrm rot="9360000" flipH="1" flipV="1">
                    <a:off x="-1777" y="31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6" name="Rectangle 59"/>
                  <p:cNvSpPr>
                    <a:spLocks noChangeArrowheads="1"/>
                  </p:cNvSpPr>
                  <p:nvPr/>
                </p:nvSpPr>
                <p:spPr bwMode="auto">
                  <a:xfrm rot="9720000" flipH="1" flipV="1">
                    <a:off x="-1929" y="3206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7" name="Rectangle 60"/>
                  <p:cNvSpPr>
                    <a:spLocks noChangeArrowheads="1"/>
                  </p:cNvSpPr>
                  <p:nvPr/>
                </p:nvSpPr>
                <p:spPr bwMode="auto">
                  <a:xfrm rot="10080000" flipH="1" flipV="1">
                    <a:off x="-2091" y="324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9" name="Rectangle 61"/>
                  <p:cNvSpPr>
                    <a:spLocks noChangeArrowheads="1"/>
                  </p:cNvSpPr>
                  <p:nvPr/>
                </p:nvSpPr>
                <p:spPr bwMode="auto">
                  <a:xfrm rot="10440000" flipH="1" flipV="1">
                    <a:off x="-2253" y="327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097" name="Rectangle 62"/>
                <p:cNvSpPr>
                  <a:spLocks noChangeArrowheads="1"/>
                </p:cNvSpPr>
                <p:nvPr/>
              </p:nvSpPr>
              <p:spPr bwMode="auto">
                <a:xfrm rot="10800000" flipH="1" flipV="1">
                  <a:off x="-2426" y="3279"/>
                  <a:ext cx="27" cy="5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4099" name="Group 63"/>
                <p:cNvGrpSpPr>
                  <a:grpSpLocks/>
                </p:cNvGrpSpPr>
                <p:nvPr/>
              </p:nvGrpSpPr>
              <p:grpSpPr bwMode="auto">
                <a:xfrm flipH="1">
                  <a:off x="-4032" y="102"/>
                  <a:ext cx="1453" cy="3229"/>
                  <a:chOff x="-2256" y="98"/>
                  <a:chExt cx="1453" cy="3229"/>
                </a:xfrm>
              </p:grpSpPr>
              <p:sp>
                <p:nvSpPr>
                  <p:cNvPr id="4100" name="Rectangle 64"/>
                  <p:cNvSpPr>
                    <a:spLocks noChangeArrowheads="1"/>
                  </p:cNvSpPr>
                  <p:nvPr/>
                </p:nvSpPr>
                <p:spPr bwMode="auto">
                  <a:xfrm rot="360000">
                    <a:off x="-2256" y="9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01" name="Rectangle 65"/>
                  <p:cNvSpPr>
                    <a:spLocks noChangeArrowheads="1"/>
                  </p:cNvSpPr>
                  <p:nvPr/>
                </p:nvSpPr>
                <p:spPr bwMode="auto">
                  <a:xfrm rot="720000">
                    <a:off x="-2094" y="1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0" name="Rectangle 66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-1932" y="16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1" name="Rectangle 67"/>
                  <p:cNvSpPr>
                    <a:spLocks noChangeArrowheads="1"/>
                  </p:cNvSpPr>
                  <p:nvPr/>
                </p:nvSpPr>
                <p:spPr bwMode="auto">
                  <a:xfrm rot="1440000">
                    <a:off x="-1778" y="2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2" name="Rectangle 6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-1639" y="303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3" name="Rectangle 69"/>
                  <p:cNvSpPr>
                    <a:spLocks noChangeArrowheads="1"/>
                  </p:cNvSpPr>
                  <p:nvPr/>
                </p:nvSpPr>
                <p:spPr bwMode="auto">
                  <a:xfrm rot="2160000">
                    <a:off x="-1490" y="39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4" name="Rectangle 70"/>
                  <p:cNvSpPr>
                    <a:spLocks noChangeArrowheads="1"/>
                  </p:cNvSpPr>
                  <p:nvPr/>
                </p:nvSpPr>
                <p:spPr bwMode="auto">
                  <a:xfrm rot="2520000">
                    <a:off x="-1360" y="50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5" name="Rectangle 71"/>
                  <p:cNvSpPr>
                    <a:spLocks noChangeArrowheads="1"/>
                  </p:cNvSpPr>
                  <p:nvPr/>
                </p:nvSpPr>
                <p:spPr bwMode="auto">
                  <a:xfrm rot="2880000">
                    <a:off x="-1239" y="61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6" name="Rectangle 72"/>
                  <p:cNvSpPr>
                    <a:spLocks noChangeArrowheads="1"/>
                  </p:cNvSpPr>
                  <p:nvPr/>
                </p:nvSpPr>
                <p:spPr bwMode="auto">
                  <a:xfrm rot="3240000">
                    <a:off x="-1135" y="74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7" name="Rectangle 73"/>
                  <p:cNvSpPr>
                    <a:spLocks noChangeArrowheads="1"/>
                  </p:cNvSpPr>
                  <p:nvPr/>
                </p:nvSpPr>
                <p:spPr bwMode="auto">
                  <a:xfrm rot="3960000">
                    <a:off x="-972" y="10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8" name="Rectangle 74"/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-1057" y="8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9" name="Rectangle 75"/>
                  <p:cNvSpPr>
                    <a:spLocks noChangeArrowheads="1"/>
                  </p:cNvSpPr>
                  <p:nvPr/>
                </p:nvSpPr>
                <p:spPr bwMode="auto">
                  <a:xfrm rot="4320000">
                    <a:off x="-915" y="1200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0" name="Rectangle 76"/>
                  <p:cNvSpPr>
                    <a:spLocks noChangeArrowheads="1"/>
                  </p:cNvSpPr>
                  <p:nvPr/>
                </p:nvSpPr>
                <p:spPr bwMode="auto">
                  <a:xfrm rot="4680000">
                    <a:off x="-870" y="136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1" name="Rectangle 77"/>
                  <p:cNvSpPr>
                    <a:spLocks noChangeArrowheads="1"/>
                  </p:cNvSpPr>
                  <p:nvPr/>
                </p:nvSpPr>
                <p:spPr bwMode="auto">
                  <a:xfrm rot="5040000">
                    <a:off x="-846" y="15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2" name="Rectangle 7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844" y="16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3" name="Rectangle 79"/>
                  <p:cNvSpPr>
                    <a:spLocks noChangeArrowheads="1"/>
                  </p:cNvSpPr>
                  <p:nvPr/>
                </p:nvSpPr>
                <p:spPr bwMode="auto">
                  <a:xfrm rot="5760000" flipH="1" flipV="1">
                    <a:off x="-842" y="185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4" name="Rectangle 80"/>
                  <p:cNvSpPr>
                    <a:spLocks noChangeArrowheads="1"/>
                  </p:cNvSpPr>
                  <p:nvPr/>
                </p:nvSpPr>
                <p:spPr bwMode="auto">
                  <a:xfrm rot="6120000" flipH="1" flipV="1">
                    <a:off x="-871" y="202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5" name="Rectangle 81"/>
                  <p:cNvSpPr>
                    <a:spLocks noChangeArrowheads="1"/>
                  </p:cNvSpPr>
                  <p:nvPr/>
                </p:nvSpPr>
                <p:spPr bwMode="auto">
                  <a:xfrm rot="6480000" flipH="1" flipV="1">
                    <a:off x="-917" y="218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6" name="Rectangle 82"/>
                  <p:cNvSpPr>
                    <a:spLocks noChangeArrowheads="1"/>
                  </p:cNvSpPr>
                  <p:nvPr/>
                </p:nvSpPr>
                <p:spPr bwMode="auto">
                  <a:xfrm rot="6840000" flipH="1" flipV="1">
                    <a:off x="-974" y="234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7" name="Rectangle 83"/>
                  <p:cNvSpPr>
                    <a:spLocks noChangeArrowheads="1"/>
                  </p:cNvSpPr>
                  <p:nvPr/>
                </p:nvSpPr>
                <p:spPr bwMode="auto">
                  <a:xfrm rot="7200000" flipH="1" flipV="1">
                    <a:off x="-1059" y="2486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4" name="Rectangle 84"/>
                  <p:cNvSpPr>
                    <a:spLocks noChangeArrowheads="1"/>
                  </p:cNvSpPr>
                  <p:nvPr/>
                </p:nvSpPr>
                <p:spPr bwMode="auto">
                  <a:xfrm rot="7560000">
                    <a:off x="-1141" y="26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" name="Rectangle 85"/>
                  <p:cNvSpPr>
                    <a:spLocks noChangeArrowheads="1"/>
                  </p:cNvSpPr>
                  <p:nvPr/>
                </p:nvSpPr>
                <p:spPr bwMode="auto">
                  <a:xfrm rot="7920000">
                    <a:off x="-1246" y="275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6" name="Rectangle 86"/>
                  <p:cNvSpPr>
                    <a:spLocks noChangeArrowheads="1"/>
                  </p:cNvSpPr>
                  <p:nvPr/>
                </p:nvSpPr>
                <p:spPr bwMode="auto">
                  <a:xfrm rot="8280000">
                    <a:off x="-1365" y="287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7" name="Rectangle 87"/>
                  <p:cNvSpPr>
                    <a:spLocks noChangeArrowheads="1"/>
                  </p:cNvSpPr>
                  <p:nvPr/>
                </p:nvSpPr>
                <p:spPr bwMode="auto">
                  <a:xfrm rot="8640000">
                    <a:off x="-1496" y="2979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9" name="Rectangle 88"/>
                  <p:cNvSpPr>
                    <a:spLocks noChangeArrowheads="1"/>
                  </p:cNvSpPr>
                  <p:nvPr/>
                </p:nvSpPr>
                <p:spPr bwMode="auto">
                  <a:xfrm rot="9000000">
                    <a:off x="-1638" y="307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0" name="Rectangle 89"/>
                  <p:cNvSpPr>
                    <a:spLocks noChangeArrowheads="1"/>
                  </p:cNvSpPr>
                  <p:nvPr/>
                </p:nvSpPr>
                <p:spPr bwMode="auto">
                  <a:xfrm rot="9360000" flipH="1" flipV="1">
                    <a:off x="-1777" y="31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1" name="Rectangle 90"/>
                  <p:cNvSpPr>
                    <a:spLocks noChangeArrowheads="1"/>
                  </p:cNvSpPr>
                  <p:nvPr/>
                </p:nvSpPr>
                <p:spPr bwMode="auto">
                  <a:xfrm rot="9720000" flipH="1" flipV="1">
                    <a:off x="-1929" y="3206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" name="Rectangle 91"/>
                  <p:cNvSpPr>
                    <a:spLocks noChangeArrowheads="1"/>
                  </p:cNvSpPr>
                  <p:nvPr/>
                </p:nvSpPr>
                <p:spPr bwMode="auto">
                  <a:xfrm rot="10080000" flipH="1" flipV="1">
                    <a:off x="-2091" y="324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3" name="Rectangle 92"/>
                  <p:cNvSpPr>
                    <a:spLocks noChangeArrowheads="1"/>
                  </p:cNvSpPr>
                  <p:nvPr/>
                </p:nvSpPr>
                <p:spPr bwMode="auto">
                  <a:xfrm rot="10440000" flipH="1" flipV="1">
                    <a:off x="-2253" y="327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2344738" y="946150"/>
              <a:ext cx="4464050" cy="4786313"/>
              <a:chOff x="1202" y="527"/>
              <a:chExt cx="2812" cy="3015"/>
            </a:xfrm>
          </p:grpSpPr>
          <p:grpSp>
            <p:nvGrpSpPr>
              <p:cNvPr id="6" name="Group 6"/>
              <p:cNvGrpSpPr>
                <a:grpSpLocks/>
              </p:cNvGrpSpPr>
              <p:nvPr/>
            </p:nvGrpSpPr>
            <p:grpSpPr bwMode="auto">
              <a:xfrm>
                <a:off x="1202" y="527"/>
                <a:ext cx="1626" cy="2858"/>
                <a:chOff x="1202" y="527"/>
                <a:chExt cx="1626" cy="2858"/>
              </a:xfrm>
            </p:grpSpPr>
            <p:sp>
              <p:nvSpPr>
                <p:cNvPr id="15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435" y="1162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0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6" name="WordArt 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69" y="1162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7" name="WordArt 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91" y="706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8" name="WordArt 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40" y="706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9" name="WordArt 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88" y="2930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7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20" name="WordArt 1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383" y="2432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8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02" y="1796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9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22" name="WordArt 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381" y="527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23" name="WordArt 1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562" y="527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dirty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2</a:t>
                  </a:r>
                  <a:endParaRPr lang="zh-CN" altLang="en-US" sz="3600" kern="10" spc="0" dirty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2478" y="707"/>
                <a:ext cx="1536" cy="2835"/>
                <a:chOff x="2478" y="707"/>
                <a:chExt cx="1536" cy="2835"/>
              </a:xfrm>
            </p:grpSpPr>
            <p:grpSp>
              <p:nvGrpSpPr>
                <p:cNvPr id="8" name="Group 17"/>
                <p:cNvGrpSpPr>
                  <a:grpSpLocks/>
                </p:cNvGrpSpPr>
                <p:nvPr/>
              </p:nvGrpSpPr>
              <p:grpSpPr bwMode="auto">
                <a:xfrm>
                  <a:off x="3113" y="707"/>
                  <a:ext cx="901" cy="2678"/>
                  <a:chOff x="3113" y="707"/>
                  <a:chExt cx="901" cy="2678"/>
                </a:xfrm>
              </p:grpSpPr>
              <p:sp>
                <p:nvSpPr>
                  <p:cNvPr id="10" name="WordArt 1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174" y="707"/>
                    <a:ext cx="114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1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1" name="WordArt 1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612" y="116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dirty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2</a:t>
                    </a:r>
                    <a:endParaRPr lang="zh-CN" altLang="en-US" sz="3600" kern="10" spc="0" dirty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2" name="WordArt 2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113" y="2930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5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3" name="WordArt 2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748" y="184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3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4" name="WordArt 2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560" y="243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4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</p:grpSp>
            <p:sp>
              <p:nvSpPr>
                <p:cNvPr id="9" name="WordArt 2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478" y="3087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6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</p:grpSp>
        </p:grpSp>
      </p:grpSp>
      <p:grpSp>
        <p:nvGrpSpPr>
          <p:cNvPr id="24" name="[动画大师]_Group 24"/>
          <p:cNvGrpSpPr>
            <a:grpSpLocks/>
          </p:cNvGrpSpPr>
          <p:nvPr/>
        </p:nvGrpSpPr>
        <p:grpSpPr bwMode="auto">
          <a:xfrm rot="10800000">
            <a:off x="1312863" y="65088"/>
            <a:ext cx="6527800" cy="6546850"/>
            <a:chOff x="747" y="42"/>
            <a:chExt cx="4002" cy="4013"/>
          </a:xfrm>
        </p:grpSpPr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47" y="42"/>
              <a:ext cx="4002" cy="4013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矩形 6"/>
            <p:cNvSpPr/>
            <p:nvPr/>
          </p:nvSpPr>
          <p:spPr>
            <a:xfrm rot="16200000">
              <a:off x="1659" y="2401"/>
              <a:ext cx="2193" cy="38"/>
            </a:xfrm>
            <a:custGeom>
              <a:avLst/>
              <a:gdLst>
                <a:gd name="connsiteX0" fmla="*/ 0 w 2556000"/>
                <a:gd name="connsiteY0" fmla="*/ 0 h 72000"/>
                <a:gd name="connsiteX1" fmla="*/ 2556000 w 2556000"/>
                <a:gd name="connsiteY1" fmla="*/ 0 h 72000"/>
                <a:gd name="connsiteX2" fmla="*/ 2556000 w 2556000"/>
                <a:gd name="connsiteY2" fmla="*/ 72000 h 72000"/>
                <a:gd name="connsiteX3" fmla="*/ 0 w 2556000"/>
                <a:gd name="connsiteY3" fmla="*/ 72000 h 72000"/>
                <a:gd name="connsiteX4" fmla="*/ 0 w 2556000"/>
                <a:gd name="connsiteY4" fmla="*/ 0 h 72000"/>
                <a:gd name="connsiteX0" fmla="*/ 0 w 2560395"/>
                <a:gd name="connsiteY0" fmla="*/ 0 h 72000"/>
                <a:gd name="connsiteX1" fmla="*/ 2556000 w 2560395"/>
                <a:gd name="connsiteY1" fmla="*/ 0 h 72000"/>
                <a:gd name="connsiteX2" fmla="*/ 2560395 w 2560395"/>
                <a:gd name="connsiteY2" fmla="*/ 63244 h 72000"/>
                <a:gd name="connsiteX3" fmla="*/ 0 w 2560395"/>
                <a:gd name="connsiteY3" fmla="*/ 72000 h 72000"/>
                <a:gd name="connsiteX4" fmla="*/ 0 w 2560395"/>
                <a:gd name="connsiteY4" fmla="*/ 0 h 72000"/>
                <a:gd name="connsiteX0" fmla="*/ 0 w 2560395"/>
                <a:gd name="connsiteY0" fmla="*/ 20571 h 92571"/>
                <a:gd name="connsiteX1" fmla="*/ 2556001 w 2560395"/>
                <a:gd name="connsiteY1" fmla="*/ 0 h 92571"/>
                <a:gd name="connsiteX2" fmla="*/ 2560395 w 2560395"/>
                <a:gd name="connsiteY2" fmla="*/ 83815 h 92571"/>
                <a:gd name="connsiteX3" fmla="*/ 0 w 2560395"/>
                <a:gd name="connsiteY3" fmla="*/ 92571 h 92571"/>
                <a:gd name="connsiteX4" fmla="*/ 0 w 2560395"/>
                <a:gd name="connsiteY4" fmla="*/ 20571 h 92571"/>
                <a:gd name="connsiteX0" fmla="*/ 0 w 2560395"/>
                <a:gd name="connsiteY0" fmla="*/ 20571 h 83815"/>
                <a:gd name="connsiteX1" fmla="*/ 2556001 w 2560395"/>
                <a:gd name="connsiteY1" fmla="*/ 0 h 83815"/>
                <a:gd name="connsiteX2" fmla="*/ 2560395 w 2560395"/>
                <a:gd name="connsiteY2" fmla="*/ 83815 h 83815"/>
                <a:gd name="connsiteX3" fmla="*/ 0 w 2560395"/>
                <a:gd name="connsiteY3" fmla="*/ 71999 h 83815"/>
                <a:gd name="connsiteX4" fmla="*/ 0 w 2560395"/>
                <a:gd name="connsiteY4" fmla="*/ 20571 h 83815"/>
                <a:gd name="connsiteX0" fmla="*/ 0 w 2560395"/>
                <a:gd name="connsiteY0" fmla="*/ 20571 h 87429"/>
                <a:gd name="connsiteX1" fmla="*/ 2556001 w 2560395"/>
                <a:gd name="connsiteY1" fmla="*/ 0 h 87429"/>
                <a:gd name="connsiteX2" fmla="*/ 2560395 w 2560395"/>
                <a:gd name="connsiteY2" fmla="*/ 83815 h 87429"/>
                <a:gd name="connsiteX3" fmla="*/ 0 w 2560395"/>
                <a:gd name="connsiteY3" fmla="*/ 87429 h 87429"/>
                <a:gd name="connsiteX4" fmla="*/ 0 w 2560395"/>
                <a:gd name="connsiteY4" fmla="*/ 20571 h 87429"/>
                <a:gd name="connsiteX0" fmla="*/ 0 w 2560395"/>
                <a:gd name="connsiteY0" fmla="*/ 1839 h 87429"/>
                <a:gd name="connsiteX1" fmla="*/ 2556001 w 2560395"/>
                <a:gd name="connsiteY1" fmla="*/ 0 h 87429"/>
                <a:gd name="connsiteX2" fmla="*/ 2560395 w 2560395"/>
                <a:gd name="connsiteY2" fmla="*/ 83815 h 87429"/>
                <a:gd name="connsiteX3" fmla="*/ 0 w 2560395"/>
                <a:gd name="connsiteY3" fmla="*/ 87429 h 87429"/>
                <a:gd name="connsiteX4" fmla="*/ 0 w 2560395"/>
                <a:gd name="connsiteY4" fmla="*/ 1839 h 87429"/>
                <a:gd name="connsiteX0" fmla="*/ 0 w 2560395"/>
                <a:gd name="connsiteY0" fmla="*/ 1839 h 83815"/>
                <a:gd name="connsiteX1" fmla="*/ 2556001 w 2560395"/>
                <a:gd name="connsiteY1" fmla="*/ 0 h 83815"/>
                <a:gd name="connsiteX2" fmla="*/ 2560395 w 2560395"/>
                <a:gd name="connsiteY2" fmla="*/ 83815 h 83815"/>
                <a:gd name="connsiteX3" fmla="*/ 0 w 2560395"/>
                <a:gd name="connsiteY3" fmla="*/ 18738 h 83815"/>
                <a:gd name="connsiteX4" fmla="*/ 0 w 2560395"/>
                <a:gd name="connsiteY4" fmla="*/ 1839 h 83815"/>
                <a:gd name="connsiteX0" fmla="*/ 0 w 2556001"/>
                <a:gd name="connsiteY0" fmla="*/ 1839 h 102030"/>
                <a:gd name="connsiteX1" fmla="*/ 2556001 w 2556001"/>
                <a:gd name="connsiteY1" fmla="*/ 0 h 102030"/>
                <a:gd name="connsiteX2" fmla="*/ 2555148 w 2556001"/>
                <a:gd name="connsiteY2" fmla="*/ 102029 h 102030"/>
                <a:gd name="connsiteX3" fmla="*/ 0 w 2556001"/>
                <a:gd name="connsiteY3" fmla="*/ 18738 h 102030"/>
                <a:gd name="connsiteX4" fmla="*/ 0 w 2556001"/>
                <a:gd name="connsiteY4" fmla="*/ 1839 h 102030"/>
                <a:gd name="connsiteX0" fmla="*/ 0 w 2556933"/>
                <a:gd name="connsiteY0" fmla="*/ 1839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0 w 2556933"/>
                <a:gd name="connsiteY3" fmla="*/ 18738 h 115690"/>
                <a:gd name="connsiteX4" fmla="*/ 0 w 2556933"/>
                <a:gd name="connsiteY4" fmla="*/ 1839 h 115690"/>
                <a:gd name="connsiteX0" fmla="*/ 0 w 2556933"/>
                <a:gd name="connsiteY0" fmla="*/ 1839 h 115688"/>
                <a:gd name="connsiteX1" fmla="*/ 2556001 w 2556933"/>
                <a:gd name="connsiteY1" fmla="*/ 0 h 115688"/>
                <a:gd name="connsiteX2" fmla="*/ 2556897 w 2556933"/>
                <a:gd name="connsiteY2" fmla="*/ 115689 h 115688"/>
                <a:gd name="connsiteX3" fmla="*/ 1748 w 2556933"/>
                <a:gd name="connsiteY3" fmla="*/ 50618 h 115688"/>
                <a:gd name="connsiteX4" fmla="*/ 0 w 2556933"/>
                <a:gd name="connsiteY4" fmla="*/ 1839 h 115688"/>
                <a:gd name="connsiteX0" fmla="*/ 0 w 2556933"/>
                <a:gd name="connsiteY0" fmla="*/ 42825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50618 h 115690"/>
                <a:gd name="connsiteX4" fmla="*/ 0 w 2556933"/>
                <a:gd name="connsiteY4" fmla="*/ 42825 h 115690"/>
                <a:gd name="connsiteX0" fmla="*/ 0 w 2556933"/>
                <a:gd name="connsiteY0" fmla="*/ 42825 h 115688"/>
                <a:gd name="connsiteX1" fmla="*/ 2556001 w 2556933"/>
                <a:gd name="connsiteY1" fmla="*/ 0 h 115688"/>
                <a:gd name="connsiteX2" fmla="*/ 2556897 w 2556933"/>
                <a:gd name="connsiteY2" fmla="*/ 115689 h 115688"/>
                <a:gd name="connsiteX3" fmla="*/ 1748 w 2556933"/>
                <a:gd name="connsiteY3" fmla="*/ 64284 h 115688"/>
                <a:gd name="connsiteX4" fmla="*/ 0 w 2556933"/>
                <a:gd name="connsiteY4" fmla="*/ 42825 h 115688"/>
                <a:gd name="connsiteX0" fmla="*/ 0 w 2556933"/>
                <a:gd name="connsiteY0" fmla="*/ 56486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64284 h 115690"/>
                <a:gd name="connsiteX4" fmla="*/ 0 w 2556933"/>
                <a:gd name="connsiteY4" fmla="*/ 56486 h 115690"/>
                <a:gd name="connsiteX0" fmla="*/ 170 w 2555354"/>
                <a:gd name="connsiteY0" fmla="*/ 42829 h 115688"/>
                <a:gd name="connsiteX1" fmla="*/ 2554422 w 2555354"/>
                <a:gd name="connsiteY1" fmla="*/ 0 h 115688"/>
                <a:gd name="connsiteX2" fmla="*/ 2555318 w 2555354"/>
                <a:gd name="connsiteY2" fmla="*/ 115689 h 115688"/>
                <a:gd name="connsiteX3" fmla="*/ 169 w 2555354"/>
                <a:gd name="connsiteY3" fmla="*/ 64284 h 115688"/>
                <a:gd name="connsiteX4" fmla="*/ 170 w 2555354"/>
                <a:gd name="connsiteY4" fmla="*/ 42829 h 115688"/>
                <a:gd name="connsiteX0" fmla="*/ 0 w 2556933"/>
                <a:gd name="connsiteY0" fmla="*/ 42828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64284 h 115690"/>
                <a:gd name="connsiteX4" fmla="*/ 0 w 2556933"/>
                <a:gd name="connsiteY4" fmla="*/ 42828 h 115690"/>
                <a:gd name="connsiteX0" fmla="*/ 169 w 2557102"/>
                <a:gd name="connsiteY0" fmla="*/ 42828 h 115688"/>
                <a:gd name="connsiteX1" fmla="*/ 2556170 w 2557102"/>
                <a:gd name="connsiteY1" fmla="*/ 0 h 115688"/>
                <a:gd name="connsiteX2" fmla="*/ 2557066 w 2557102"/>
                <a:gd name="connsiteY2" fmla="*/ 115689 h 115688"/>
                <a:gd name="connsiteX3" fmla="*/ 168 w 2557102"/>
                <a:gd name="connsiteY3" fmla="*/ 73398 h 115688"/>
                <a:gd name="connsiteX4" fmla="*/ 169 w 2557102"/>
                <a:gd name="connsiteY4" fmla="*/ 42828 h 1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7102" h="115688">
                  <a:moveTo>
                    <a:pt x="169" y="42828"/>
                  </a:moveTo>
                  <a:lnTo>
                    <a:pt x="2556170" y="0"/>
                  </a:lnTo>
                  <a:cubicBezTo>
                    <a:pt x="2555886" y="34010"/>
                    <a:pt x="2557350" y="81679"/>
                    <a:pt x="2557066" y="115689"/>
                  </a:cubicBezTo>
                  <a:lnTo>
                    <a:pt x="168" y="73398"/>
                  </a:lnTo>
                  <a:cubicBezTo>
                    <a:pt x="-415" y="57138"/>
                    <a:pt x="752" y="59088"/>
                    <a:pt x="169" y="428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7" name="[动画大师]_Group 27"/>
          <p:cNvGrpSpPr>
            <a:grpSpLocks/>
          </p:cNvGrpSpPr>
          <p:nvPr/>
        </p:nvGrpSpPr>
        <p:grpSpPr bwMode="auto">
          <a:xfrm rot="17794648">
            <a:off x="1312863" y="66675"/>
            <a:ext cx="6527800" cy="6546850"/>
            <a:chOff x="747" y="42"/>
            <a:chExt cx="4002" cy="4013"/>
          </a:xfrm>
        </p:grpSpPr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747" y="42"/>
              <a:ext cx="4002" cy="4013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矩形 6"/>
            <p:cNvSpPr/>
            <p:nvPr/>
          </p:nvSpPr>
          <p:spPr>
            <a:xfrm rot="20001044">
              <a:off x="2634" y="1682"/>
              <a:ext cx="1612" cy="46"/>
            </a:xfrm>
            <a:custGeom>
              <a:avLst/>
              <a:gdLst>
                <a:gd name="connsiteX0" fmla="*/ 0 w 2556000"/>
                <a:gd name="connsiteY0" fmla="*/ 0 h 72000"/>
                <a:gd name="connsiteX1" fmla="*/ 2556000 w 2556000"/>
                <a:gd name="connsiteY1" fmla="*/ 0 h 72000"/>
                <a:gd name="connsiteX2" fmla="*/ 2556000 w 2556000"/>
                <a:gd name="connsiteY2" fmla="*/ 72000 h 72000"/>
                <a:gd name="connsiteX3" fmla="*/ 0 w 2556000"/>
                <a:gd name="connsiteY3" fmla="*/ 72000 h 72000"/>
                <a:gd name="connsiteX4" fmla="*/ 0 w 2556000"/>
                <a:gd name="connsiteY4" fmla="*/ 0 h 72000"/>
                <a:gd name="connsiteX0" fmla="*/ 0 w 2560395"/>
                <a:gd name="connsiteY0" fmla="*/ 0 h 72000"/>
                <a:gd name="connsiteX1" fmla="*/ 2556000 w 2560395"/>
                <a:gd name="connsiteY1" fmla="*/ 0 h 72000"/>
                <a:gd name="connsiteX2" fmla="*/ 2560395 w 2560395"/>
                <a:gd name="connsiteY2" fmla="*/ 63244 h 72000"/>
                <a:gd name="connsiteX3" fmla="*/ 0 w 2560395"/>
                <a:gd name="connsiteY3" fmla="*/ 72000 h 72000"/>
                <a:gd name="connsiteX4" fmla="*/ 0 w 2560395"/>
                <a:gd name="connsiteY4" fmla="*/ 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0395" h="72000">
                  <a:moveTo>
                    <a:pt x="0" y="0"/>
                  </a:moveTo>
                  <a:lnTo>
                    <a:pt x="2556000" y="0"/>
                  </a:lnTo>
                  <a:lnTo>
                    <a:pt x="2560395" y="63244"/>
                  </a:lnTo>
                  <a:lnTo>
                    <a:pt x="0" y="72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400" name="[动画大师]_Group 93"/>
          <p:cNvGrpSpPr>
            <a:grpSpLocks/>
          </p:cNvGrpSpPr>
          <p:nvPr/>
        </p:nvGrpSpPr>
        <p:grpSpPr bwMode="auto">
          <a:xfrm>
            <a:off x="1392238" y="163513"/>
            <a:ext cx="6370637" cy="6353175"/>
            <a:chOff x="877" y="103"/>
            <a:chExt cx="4013" cy="4002"/>
          </a:xfrm>
        </p:grpSpPr>
        <p:grpSp>
          <p:nvGrpSpPr>
            <p:cNvPr id="15401" name="Group 94"/>
            <p:cNvGrpSpPr>
              <a:grpSpLocks/>
            </p:cNvGrpSpPr>
            <p:nvPr/>
          </p:nvGrpSpPr>
          <p:grpSpPr bwMode="auto">
            <a:xfrm rot="3368068">
              <a:off x="883" y="97"/>
              <a:ext cx="4002" cy="4013"/>
              <a:chOff x="747" y="42"/>
              <a:chExt cx="4002" cy="4013"/>
            </a:xfrm>
          </p:grpSpPr>
          <p:sp>
            <p:nvSpPr>
              <p:cNvPr id="15406" name="Oval 95"/>
              <p:cNvSpPr>
                <a:spLocks noChangeArrowheads="1"/>
              </p:cNvSpPr>
              <p:nvPr/>
            </p:nvSpPr>
            <p:spPr bwMode="auto">
              <a:xfrm>
                <a:off x="747" y="42"/>
                <a:ext cx="4002" cy="4013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alpha val="50000"/>
                      </a:scheme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07" name="流程图: 延期 5"/>
              <p:cNvSpPr/>
              <p:nvPr/>
            </p:nvSpPr>
            <p:spPr>
              <a:xfrm rot="13004379">
                <a:off x="1936" y="1722"/>
                <a:ext cx="987" cy="212"/>
              </a:xfrm>
              <a:custGeom>
                <a:avLst/>
                <a:gdLst/>
                <a:ahLst/>
                <a:cxnLst/>
                <a:rect l="l" t="t" r="r" b="b"/>
                <a:pathLst>
                  <a:path w="1567636" h="337529">
                    <a:moveTo>
                      <a:pt x="1527413" y="255235"/>
                    </a:moveTo>
                    <a:lnTo>
                      <a:pt x="1445426" y="259142"/>
                    </a:lnTo>
                    <a:lnTo>
                      <a:pt x="1430002" y="260852"/>
                    </a:lnTo>
                    <a:lnTo>
                      <a:pt x="1429974" y="259879"/>
                    </a:lnTo>
                    <a:cubicBezTo>
                      <a:pt x="1021609" y="279643"/>
                      <a:pt x="555049" y="321151"/>
                      <a:pt x="156892" y="337402"/>
                    </a:cubicBezTo>
                    <a:cubicBezTo>
                      <a:pt x="73708" y="340797"/>
                      <a:pt x="3522" y="276115"/>
                      <a:pt x="127" y="192932"/>
                    </a:cubicBezTo>
                    <a:cubicBezTo>
                      <a:pt x="-3268" y="109748"/>
                      <a:pt x="61414" y="39562"/>
                      <a:pt x="144597" y="36166"/>
                    </a:cubicBezTo>
                    <a:lnTo>
                      <a:pt x="1443904" y="6290"/>
                    </a:lnTo>
                    <a:cubicBezTo>
                      <a:pt x="1465152" y="4475"/>
                      <a:pt x="1490310" y="0"/>
                      <a:pt x="1506792" y="0"/>
                    </a:cubicBezTo>
                    <a:cubicBezTo>
                      <a:pt x="1544236" y="0"/>
                      <a:pt x="1563324" y="96890"/>
                      <a:pt x="1566758" y="138566"/>
                    </a:cubicBezTo>
                    <a:cubicBezTo>
                      <a:pt x="1570192" y="180242"/>
                      <a:pt x="1564843" y="250055"/>
                      <a:pt x="1527399" y="250055"/>
                    </a:cubicBezTo>
                    <a:lnTo>
                      <a:pt x="1526932" y="2501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5402" name="Group 97"/>
            <p:cNvGrpSpPr>
              <a:grpSpLocks/>
            </p:cNvGrpSpPr>
            <p:nvPr/>
          </p:nvGrpSpPr>
          <p:grpSpPr bwMode="auto">
            <a:xfrm rot="3284064">
              <a:off x="2802" y="2022"/>
              <a:ext cx="163" cy="163"/>
              <a:chOff x="2778" y="2007"/>
              <a:chExt cx="163" cy="163"/>
            </a:xfrm>
          </p:grpSpPr>
          <p:sp>
            <p:nvSpPr>
              <p:cNvPr id="15403" name="Oval 98"/>
              <p:cNvSpPr>
                <a:spLocks noChangeAspect="1" noChangeArrowheads="1"/>
              </p:cNvSpPr>
              <p:nvPr/>
            </p:nvSpPr>
            <p:spPr bwMode="auto">
              <a:xfrm>
                <a:off x="2778" y="2007"/>
                <a:ext cx="163" cy="1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04" name="Oval 99"/>
              <p:cNvSpPr>
                <a:spLocks noChangeAspect="1" noChangeArrowheads="1"/>
              </p:cNvSpPr>
              <p:nvPr/>
            </p:nvSpPr>
            <p:spPr bwMode="auto">
              <a:xfrm>
                <a:off x="2788" y="2016"/>
                <a:ext cx="144" cy="144"/>
              </a:xfrm>
              <a:prstGeom prst="ellipse">
                <a:avLst/>
              </a:prstGeom>
              <a:solidFill>
                <a:srgbClr val="08080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05" name="Oval 100"/>
              <p:cNvSpPr>
                <a:spLocks noChangeAspect="1" noChangeArrowheads="1"/>
              </p:cNvSpPr>
              <p:nvPr/>
            </p:nvSpPr>
            <p:spPr bwMode="auto">
              <a:xfrm>
                <a:off x="2848" y="2077"/>
                <a:ext cx="23" cy="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847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 from="0" to="360000">
                                      <p:cBhvr additive="base" accumulate="none">
                                        <p:cTn id="6" dur="1" repeatDur="0" restart="never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" to="720000">
                                      <p:cBhvr additive="base" accumulate="none">
                                        <p:cTn id="7" dur="1" repeatDur="0" restart="never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" to="1080000">
                                      <p:cBhvr additive="base" accumulate="none">
                                        <p:cTn id="8" dur="1" repeatDur="0" restart="never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" to="1440000">
                                      <p:cBhvr additive="base" accumulate="none">
                                        <p:cTn id="9" dur="1" repeatDur="0" restart="never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" to="1800000">
                                      <p:cBhvr additive="base" accumulate="none">
                                        <p:cTn id="10" dur="1" repeatDur="0" restart="never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" to="2160000">
                                      <p:cBhvr additive="base" accumulate="none">
                                        <p:cTn id="11" dur="1" repeatDur="0" restart="never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60000" to="2520000">
                                      <p:cBhvr additive="base" accumulate="none">
                                        <p:cTn id="12" dur="1" repeatDur="0" restart="never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520000" to="2880000">
                                      <p:cBhvr additive="base" accumulate="none">
                                        <p:cTn id="13" dur="1" repeatDur="0" restart="never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880000" to="3240000">
                                      <p:cBhvr additive="base" accumulate="none">
                                        <p:cTn id="14" dur="1" repeatDur="0" restart="never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240000" to="3600000">
                                      <p:cBhvr additive="base" accumulate="none">
                                        <p:cTn id="15" dur="1" repeatDur="0" restart="never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0" to="3960000">
                                      <p:cBhvr additive="base" accumulate="none">
                                        <p:cTn id="16" dur="1" repeatDur="0" restart="never" fill="hold">
                                          <p:stCondLst>
                                            <p:cond delay="1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960000" to="4320000">
                                      <p:cBhvr additive="base" accumulate="none">
                                        <p:cTn id="17" dur="1" repeatDur="0" restart="never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320000" to="4680000">
                                      <p:cBhvr additive="base" accumulate="none">
                                        <p:cTn id="18" dur="1" repeatDur="0" restart="never" fill="hold">
                                          <p:stCondLst>
                                            <p:cond delay="1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680000" to="5040000">
                                      <p:cBhvr additive="base" accumulate="none">
                                        <p:cTn id="19" dur="1" repeatDur="0" restart="never" fill="hold">
                                          <p:stCondLst>
                                            <p:cond delay="1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040000" to="5400000">
                                      <p:cBhvr additive="base" accumulate="none">
                                        <p:cTn id="20" dur="1" repeatDur="0" restart="never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400000" to="5760000">
                                      <p:cBhvr additive="base" accumulate="none">
                                        <p:cTn id="21" dur="1" repeatDur="0" restart="never" fill="hold">
                                          <p:stCondLst>
                                            <p:cond delay="1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760000" to="6120000">
                                      <p:cBhvr additive="base" accumulate="none">
                                        <p:cTn id="22" dur="1" repeatDur="0" restart="never" fill="hold">
                                          <p:stCondLst>
                                            <p:cond delay="1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120000" to="6480000">
                                      <p:cBhvr additive="base" accumulate="none">
                                        <p:cTn id="23" dur="1" repeatDur="0" restart="never" fill="hold">
                                          <p:stCondLst>
                                            <p:cond delay="1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480000" to="6840000">
                                      <p:cBhvr additive="base" accumulate="none">
                                        <p:cTn id="24" dur="1" repeatDur="0" restart="never" fill="hold">
                                          <p:stCondLst>
                                            <p:cond delay="1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840000" to="7200000">
                                      <p:cBhvr additive="base" accumulate="none">
                                        <p:cTn id="25" dur="1" repeatDur="0" restart="never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0" to="7560000">
                                      <p:cBhvr additive="base" accumulate="none">
                                        <p:cTn id="26" dur="1" repeatDur="0" restart="never" fill="hold">
                                          <p:stCondLst>
                                            <p:cond delay="2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560000" to="7920000">
                                      <p:cBhvr additive="base" accumulate="none">
                                        <p:cTn id="27" dur="1" repeatDur="0" restart="never" fill="hold">
                                          <p:stCondLst>
                                            <p:cond delay="2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920000" to="8280000">
                                      <p:cBhvr additive="base" accumulate="none">
                                        <p:cTn id="28" dur="1" repeatDur="0" restart="never" fill="hold">
                                          <p:stCondLst>
                                            <p:cond delay="2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280000" to="8640000">
                                      <p:cBhvr additive="base" accumulate="none">
                                        <p:cTn id="29" dur="1" repeatDur="0" restart="never" fill="hold">
                                          <p:stCondLst>
                                            <p:cond delay="2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640000" to="9000000">
                                      <p:cBhvr additive="base" accumulate="none">
                                        <p:cTn id="30" dur="1" repeatDur="0" restart="never" fill="hold">
                                          <p:stCondLst>
                                            <p:cond delay="2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000000" to="9360000">
                                      <p:cBhvr additive="base" accumulate="none">
                                        <p:cTn id="31" dur="1" repeatDur="0" restart="never" fill="hold">
                                          <p:stCondLst>
                                            <p:cond delay="2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360000" to="9720000">
                                      <p:cBhvr additive="base" accumulate="none">
                                        <p:cTn id="32" dur="1" repeatDur="0" restart="never" fill="hold">
                                          <p:stCondLst>
                                            <p:cond delay="2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720000" to="10080000">
                                      <p:cBhvr additive="base" accumulate="none">
                                        <p:cTn id="33" dur="1" repeatDur="0" restart="never" fill="hold">
                                          <p:stCondLst>
                                            <p:cond delay="2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080000" to="10440000">
                                      <p:cBhvr additive="base" accumulate="none">
                                        <p:cTn id="34" dur="1" repeatDur="0" restart="never" fill="hold">
                                          <p:stCondLst>
                                            <p:cond delay="2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440000" to="10800000">
                                      <p:cBhvr additive="base" accumulate="none">
                                        <p:cTn id="35" dur="1" repeatDur="0" restart="never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0" to="11160000">
                                      <p:cBhvr additive="base" accumulate="none">
                                        <p:cTn id="36" dur="1" repeatDur="0" restart="never" fill="hold">
                                          <p:stCondLst>
                                            <p:cond delay="3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160000" to="11520000">
                                      <p:cBhvr additive="base" accumulate="none">
                                        <p:cTn id="37" dur="1" repeatDur="0" restart="never" fill="hold">
                                          <p:stCondLst>
                                            <p:cond delay="3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520000" to="11880000">
                                      <p:cBhvr additive="base" accumulate="none">
                                        <p:cTn id="38" dur="1" repeatDur="0" restart="never" fill="hold">
                                          <p:stCondLst>
                                            <p:cond delay="3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880000" to="12240000">
                                      <p:cBhvr additive="base" accumulate="none">
                                        <p:cTn id="39" dur="1" repeatDur="0" restart="never" fill="hold">
                                          <p:stCondLst>
                                            <p:cond delay="3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240000" to="12600000">
                                      <p:cBhvr additive="base" accumulate="none">
                                        <p:cTn id="40" dur="1" repeatDur="0" restart="never" fill="hold">
                                          <p:stCondLst>
                                            <p:cond delay="3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600000" to="12960000">
                                      <p:cBhvr additive="base" accumulate="none">
                                        <p:cTn id="41" dur="1" repeatDur="0" restart="never" fill="hold">
                                          <p:stCondLst>
                                            <p:cond delay="3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960000" to="13320000">
                                      <p:cBhvr additive="base" accumulate="none">
                                        <p:cTn id="42" dur="1" repeatDur="0" restart="never" fill="hold">
                                          <p:stCondLst>
                                            <p:cond delay="3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320000" to="13680000">
                                      <p:cBhvr additive="base" accumulate="none">
                                        <p:cTn id="43" dur="1" repeatDur="0" restart="never" fill="hold">
                                          <p:stCondLst>
                                            <p:cond delay="3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680000" to="14040000">
                                      <p:cBhvr additive="base" accumulate="none">
                                        <p:cTn id="44" dur="1" repeatDur="0" restart="never" fill="hold">
                                          <p:stCondLst>
                                            <p:cond delay="3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040000" to="14400000">
                                      <p:cBhvr additive="base" accumulate="none">
                                        <p:cTn id="45" dur="1" repeatDur="0" restart="never" fill="hold">
                                          <p:stCondLst>
                                            <p:cond delay="3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0" to="14760000">
                                      <p:cBhvr additive="base" accumulate="none">
                                        <p:cTn id="46" dur="1" repeatDur="0" restart="never" fill="hold">
                                          <p:stCondLst>
                                            <p:cond delay="4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760000" to="15120000">
                                      <p:cBhvr additive="base" accumulate="none">
                                        <p:cTn id="47" dur="1" repeatDur="0" restart="never" fill="hold">
                                          <p:stCondLst>
                                            <p:cond delay="4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120000" to="15480000">
                                      <p:cBhvr additive="base" accumulate="none">
                                        <p:cTn id="48" dur="1" repeatDur="0" restart="never" fill="hold">
                                          <p:stCondLst>
                                            <p:cond delay="4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480000" to="15840000">
                                      <p:cBhvr additive="base" accumulate="none">
                                        <p:cTn id="49" dur="1" repeatDur="0" restart="never" fill="hold">
                                          <p:stCondLst>
                                            <p:cond delay="4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840000" to="16200000">
                                      <p:cBhvr additive="base" accumulate="none">
                                        <p:cTn id="50" dur="1" repeatDur="0" restart="never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200000" to="16560000">
                                      <p:cBhvr additive="base" accumulate="none">
                                        <p:cTn id="51" dur="1" repeatDur="0" restart="never" fill="hold">
                                          <p:stCondLst>
                                            <p:cond delay="4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560000" to="16920000">
                                      <p:cBhvr additive="base" accumulate="none">
                                        <p:cTn id="52" dur="1" repeatDur="0" restart="never" fill="hold">
                                          <p:stCondLst>
                                            <p:cond delay="4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920000" to="17280000">
                                      <p:cBhvr additive="base" accumulate="none">
                                        <p:cTn id="53" dur="1" repeatDur="0" restart="never" fill="hold">
                                          <p:stCondLst>
                                            <p:cond delay="4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280000" to="17640000">
                                      <p:cBhvr additive="base" accumulate="none">
                                        <p:cTn id="54" dur="1" repeatDur="0" restart="never" fill="hold">
                                          <p:stCondLst>
                                            <p:cond delay="4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640000" to="18000000">
                                      <p:cBhvr additive="base" accumulate="none">
                                        <p:cTn id="55" dur="1" repeatDur="0" restart="never" fill="hold">
                                          <p:stCondLst>
                                            <p:cond delay="4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0" to="18360000">
                                      <p:cBhvr additive="base" accumulate="none">
                                        <p:cTn id="56" dur="1" repeatDur="0" restart="never" fill="hold">
                                          <p:stCondLst>
                                            <p:cond delay="5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360000" to="18720000">
                                      <p:cBhvr additive="base" accumulate="none">
                                        <p:cTn id="57" dur="1" repeatDur="0" restart="never" fill="hold">
                                          <p:stCondLst>
                                            <p:cond delay="5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720000" to="19080000">
                                      <p:cBhvr additive="base" accumulate="none">
                                        <p:cTn id="58" dur="1" repeatDur="0" restart="never" fill="hold">
                                          <p:stCondLst>
                                            <p:cond delay="5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080000" to="19440000">
                                      <p:cBhvr additive="base" accumulate="none">
                                        <p:cTn id="59" dur="1" repeatDur="0" restart="never" fill="hold">
                                          <p:stCondLst>
                                            <p:cond delay="5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440000" to="19800000">
                                      <p:cBhvr additive="base" accumulate="none">
                                        <p:cTn id="60" dur="1" repeatDur="0" restart="never" fill="hold">
                                          <p:stCondLst>
                                            <p:cond delay="5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800000" to="20160000">
                                      <p:cBhvr additive="base" accumulate="none">
                                        <p:cTn id="61" dur="1" repeatDur="0" restart="never" fill="hold">
                                          <p:stCondLst>
                                            <p:cond delay="5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160000" to="20520000">
                                      <p:cBhvr additive="base" accumulate="none">
                                        <p:cTn id="62" dur="1" repeatDur="0" restart="never" fill="hold">
                                          <p:stCondLst>
                                            <p:cond delay="5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520000" to="20880000">
                                      <p:cBhvr additive="base" accumulate="none">
                                        <p:cTn id="63" dur="1" repeatDur="0" restart="never" fill="hold">
                                          <p:stCondLst>
                                            <p:cond delay="5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880000" to="21240000">
                                      <p:cBhvr additive="base" accumulate="none">
                                        <p:cTn id="64" dur="1" repeatDur="0" restart="never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240000" to="21600000">
                                      <p:cBhvr additive="base" accumulate="none">
                                        <p:cTn id="65" dur="1" repeatDur="0" restart="never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 from="0" to="360000">
                                      <p:cBhvr additive="base" accumulate="none">
                                        <p:cTn id="67" dur="1" repeatDur="0" restart="never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" to="720000">
                                      <p:cBhvr additive="base" accumulate="none">
                                        <p:cTn id="68" dur="1" repeatDur="0" restart="never" fill="hold">
                                          <p:stCondLst>
                                            <p:cond delay="1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" to="1080000">
                                      <p:cBhvr additive="base" accumulate="none">
                                        <p:cTn id="69" dur="1" repeatDur="0" restart="never" fill="hold">
                                          <p:stCondLst>
                                            <p:cond delay="1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" to="1440000">
                                      <p:cBhvr additive="base" accumulate="none">
                                        <p:cTn id="70" dur="1" repeatDur="0" restart="never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" to="1800000">
                                      <p:cBhvr additive="base" accumulate="none">
                                        <p:cTn id="71" dur="1" repeatDur="0" restart="never" fill="hold">
                                          <p:stCondLst>
                                            <p:cond delay="2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" to="2160000">
                                      <p:cBhvr additive="base" accumulate="none">
                                        <p:cTn id="72" dur="1" repeatDur="0" restart="never" fill="hold">
                                          <p:stCondLst>
                                            <p:cond delay="3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60000" to="2520000">
                                      <p:cBhvr additive="base" accumulate="none">
                                        <p:cTn id="73" dur="1" repeatDur="0" restart="never" fill="hold">
                                          <p:stCondLst>
                                            <p:cond delay="4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520000" to="2880000">
                                      <p:cBhvr additive="base" accumulate="none">
                                        <p:cTn id="74" dur="1" repeatDur="0" restart="never" fill="hold">
                                          <p:stCondLst>
                                            <p:cond delay="4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880000" to="3240000">
                                      <p:cBhvr additive="base" accumulate="none">
                                        <p:cTn id="75" dur="1" repeatDur="0" restart="never" fill="hold">
                                          <p:stCondLst>
                                            <p:cond delay="5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240000" to="3600000">
                                      <p:cBhvr additive="base" accumulate="none">
                                        <p:cTn id="76" dur="1" repeatDur="0" restart="never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0" to="3960000">
                                      <p:cBhvr additive="base" accumulate="none">
                                        <p:cTn id="77" dur="1" repeatDur="0" restart="never" fill="hold">
                                          <p:stCondLst>
                                            <p:cond delay="6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960000" to="4320000">
                                      <p:cBhvr additive="base" accumulate="none">
                                        <p:cTn id="78" dur="1" repeatDur="0" restart="never" fill="hold">
                                          <p:stCondLst>
                                            <p:cond delay="7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320000" to="4680000">
                                      <p:cBhvr additive="base" accumulate="none">
                                        <p:cTn id="79" dur="1" repeatDur="0" restart="never" fill="hold">
                                          <p:stCondLst>
                                            <p:cond delay="7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680000" to="5040000">
                                      <p:cBhvr additive="base" accumulate="none">
                                        <p:cTn id="80" dur="1" repeatDur="0" restart="never" fill="hold">
                                          <p:stCondLst>
                                            <p:cond delay="8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040000" to="5400000">
                                      <p:cBhvr additive="base" accumulate="none">
                                        <p:cTn id="81" dur="1" repeatDur="0" restart="never" fill="hold">
                                          <p:stCondLst>
                                            <p:cond delay="8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400000" to="5760000">
                                      <p:cBhvr additive="base" accumulate="none">
                                        <p:cTn id="82" dur="1" repeatDur="0" restart="never" fill="hold">
                                          <p:stCondLst>
                                            <p:cond delay="9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760000" to="6120000">
                                      <p:cBhvr additive="base" accumulate="none">
                                        <p:cTn id="83" dur="1" repeatDur="0" restart="never" fill="hold">
                                          <p:stCondLst>
                                            <p:cond delay="10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120000" to="6480000">
                                      <p:cBhvr additive="base" accumulate="none">
                                        <p:cTn id="84" dur="1" repeatDur="0" restart="never" fill="hold">
                                          <p:stCondLst>
                                            <p:cond delay="10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480000" to="6840000">
                                      <p:cBhvr additive="base" accumulate="none">
                                        <p:cTn id="85" dur="1" repeatDur="0" restart="never" fill="hold">
                                          <p:stCondLst>
                                            <p:cond delay="11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840000" to="7200000">
                                      <p:cBhvr additive="base" accumulate="none">
                                        <p:cTn id="86" dur="1" repeatDur="0" restart="never" fill="hold">
                                          <p:stCondLst>
                                            <p:cond delay="11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0" to="7560000">
                                      <p:cBhvr additive="base" accumulate="none">
                                        <p:cTn id="87" dur="1" repeatDur="0" restart="never" fill="hold">
                                          <p:stCondLst>
                                            <p:cond delay="12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560000" to="7920000">
                                      <p:cBhvr additive="base" accumulate="none">
                                        <p:cTn id="88" dur="1" repeatDur="0" restart="never" fill="hold">
                                          <p:stCondLst>
                                            <p:cond delay="13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920000" to="8280000">
                                      <p:cBhvr additive="base" accumulate="none">
                                        <p:cTn id="89" dur="1" repeatDur="0" restart="never" fill="hold">
                                          <p:stCondLst>
                                            <p:cond delay="13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280000" to="8640000">
                                      <p:cBhvr additive="base" accumulate="none">
                                        <p:cTn id="90" dur="1" repeatDur="0" restart="never" fill="hold">
                                          <p:stCondLst>
                                            <p:cond delay="14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640000" to="9000000">
                                      <p:cBhvr additive="base" accumulate="none">
                                        <p:cTn id="91" dur="1" repeatDur="0" restart="never" fill="hold">
                                          <p:stCondLst>
                                            <p:cond delay="14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000000" to="9360000">
                                      <p:cBhvr additive="base" accumulate="none">
                                        <p:cTn id="92" dur="1" repeatDur="0" restart="never" fill="hold">
                                          <p:stCondLst>
                                            <p:cond delay="15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360000" to="9720000">
                                      <p:cBhvr additive="base" accumulate="none">
                                        <p:cTn id="93" dur="1" repeatDur="0" restart="never" fill="hold">
                                          <p:stCondLst>
                                            <p:cond delay="16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720000" to="10080000">
                                      <p:cBhvr additive="base" accumulate="none">
                                        <p:cTn id="94" dur="1" repeatDur="0" restart="never" fill="hold">
                                          <p:stCondLst>
                                            <p:cond delay="16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080000" to="10440000">
                                      <p:cBhvr additive="base" accumulate="none">
                                        <p:cTn id="95" dur="1" repeatDur="0" restart="never" fill="hold">
                                          <p:stCondLst>
                                            <p:cond delay="17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440000" to="10800000">
                                      <p:cBhvr additive="base" accumulate="none">
                                        <p:cTn id="96" dur="1" repeatDur="0" restart="never" fill="hold">
                                          <p:stCondLst>
                                            <p:cond delay="17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0" to="11160000">
                                      <p:cBhvr additive="base" accumulate="none">
                                        <p:cTn id="97" dur="1" repeatDur="0" restart="never" fill="hold">
                                          <p:stCondLst>
                                            <p:cond delay="18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160000" to="11520000">
                                      <p:cBhvr additive="base" accumulate="none">
                                        <p:cTn id="98" dur="1" repeatDur="0" restart="never" fill="hold">
                                          <p:stCondLst>
                                            <p:cond delay="19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520000" to="11880000">
                                      <p:cBhvr additive="base" accumulate="none">
                                        <p:cTn id="99" dur="1" repeatDur="0" restart="never" fill="hold">
                                          <p:stCondLst>
                                            <p:cond delay="19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880000" to="12240000">
                                      <p:cBhvr additive="base" accumulate="none">
                                        <p:cTn id="100" dur="1" repeatDur="0" restart="never" fill="hold">
                                          <p:stCondLst>
                                            <p:cond delay="20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240000" to="12600000">
                                      <p:cBhvr additive="base" accumulate="none">
                                        <p:cTn id="101" dur="1" repeatDur="0" restart="never" fill="hold">
                                          <p:stCondLst>
                                            <p:cond delay="20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600000" to="12960000">
                                      <p:cBhvr additive="base" accumulate="none">
                                        <p:cTn id="102" dur="1" repeatDur="0" restart="never" fill="hold">
                                          <p:stCondLst>
                                            <p:cond delay="21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960000" to="13320000">
                                      <p:cBhvr additive="base" accumulate="none">
                                        <p:cTn id="103" dur="1" repeatDur="0" restart="never" fill="hold">
                                          <p:stCondLst>
                                            <p:cond delay="22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320000" to="13680000">
                                      <p:cBhvr additive="base" accumulate="none">
                                        <p:cTn id="104" dur="1" repeatDur="0" restart="never" fill="hold">
                                          <p:stCondLst>
                                            <p:cond delay="22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680000" to="14040000">
                                      <p:cBhvr additive="base" accumulate="none">
                                        <p:cTn id="105" dur="1" repeatDur="0" restart="never" fill="hold">
                                          <p:stCondLst>
                                            <p:cond delay="23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040000" to="14400000">
                                      <p:cBhvr additive="base" accumulate="none">
                                        <p:cTn id="106" dur="1" repeatDur="0" restart="never" fill="hold">
                                          <p:stCondLst>
                                            <p:cond delay="23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0" to="14760000">
                                      <p:cBhvr additive="base" accumulate="none">
                                        <p:cTn id="107" dur="1" repeatDur="0" restart="never" fill="hold">
                                          <p:stCondLst>
                                            <p:cond delay="24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760000" to="15120000">
                                      <p:cBhvr additive="base" accumulate="none">
                                        <p:cTn id="108" dur="1" repeatDur="0" restart="never" fill="hold">
                                          <p:stCondLst>
                                            <p:cond delay="25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120000" to="15480000">
                                      <p:cBhvr additive="base" accumulate="none">
                                        <p:cTn id="109" dur="1" repeatDur="0" restart="never" fill="hold">
                                          <p:stCondLst>
                                            <p:cond delay="25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480000" to="15840000">
                                      <p:cBhvr additive="base" accumulate="none">
                                        <p:cTn id="110" dur="1" repeatDur="0" restart="never" fill="hold">
                                          <p:stCondLst>
                                            <p:cond delay="26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840000" to="16200000">
                                      <p:cBhvr additive="base" accumulate="none">
                                        <p:cTn id="111" dur="1" repeatDur="0" restart="never" fill="hold">
                                          <p:stCondLst>
                                            <p:cond delay="26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200000" to="16560000">
                                      <p:cBhvr additive="base" accumulate="none">
                                        <p:cTn id="112" dur="1" repeatDur="0" restart="never" fill="hold">
                                          <p:stCondLst>
                                            <p:cond delay="27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560000" to="16920000">
                                      <p:cBhvr additive="base" accumulate="none">
                                        <p:cTn id="113" dur="1" repeatDur="0" restart="never" fill="hold">
                                          <p:stCondLst>
                                            <p:cond delay="28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920000" to="17280000">
                                      <p:cBhvr additive="base" accumulate="none">
                                        <p:cTn id="114" dur="1" repeatDur="0" restart="never" fill="hold">
                                          <p:stCondLst>
                                            <p:cond delay="28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280000" to="17640000">
                                      <p:cBhvr additive="base" accumulate="none">
                                        <p:cTn id="115" dur="1" repeatDur="0" restart="never" fill="hold">
                                          <p:stCondLst>
                                            <p:cond delay="29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640000" to="18000000">
                                      <p:cBhvr additive="base" accumulate="none">
                                        <p:cTn id="116" dur="1" repeatDur="0" restart="never" fill="hold">
                                          <p:stCondLst>
                                            <p:cond delay="29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0" to="18360000">
                                      <p:cBhvr additive="base" accumulate="none">
                                        <p:cTn id="117" dur="1" repeatDur="0" restart="never" fill="hold">
                                          <p:stCondLst>
                                            <p:cond delay="30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360000" to="18720000">
                                      <p:cBhvr additive="base" accumulate="none">
                                        <p:cTn id="118" dur="1" repeatDur="0" restart="never" fill="hold">
                                          <p:stCondLst>
                                            <p:cond delay="31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720000" to="19080000">
                                      <p:cBhvr additive="base" accumulate="none">
                                        <p:cTn id="119" dur="1" repeatDur="0" restart="never" fill="hold">
                                          <p:stCondLst>
                                            <p:cond delay="31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080000" to="19440000">
                                      <p:cBhvr additive="base" accumulate="none">
                                        <p:cTn id="120" dur="1" repeatDur="0" restart="never" fill="hold">
                                          <p:stCondLst>
                                            <p:cond delay="32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440000" to="19800000">
                                      <p:cBhvr additive="base" accumulate="none">
                                        <p:cTn id="121" dur="1" repeatDur="0" restart="never" fill="hold">
                                          <p:stCondLst>
                                            <p:cond delay="32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800000" to="20160000">
                                      <p:cBhvr additive="base" accumulate="none">
                                        <p:cTn id="122" dur="1" repeatDur="0" restart="never" fill="hold">
                                          <p:stCondLst>
                                            <p:cond delay="33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160000" to="20520000">
                                      <p:cBhvr additive="base" accumulate="none">
                                        <p:cTn id="123" dur="1" repeatDur="0" restart="never" fill="hold">
                                          <p:stCondLst>
                                            <p:cond delay="34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520000" to="20880000">
                                      <p:cBhvr additive="base" accumulate="none">
                                        <p:cTn id="124" dur="1" repeatDur="0" restart="never" fill="hold">
                                          <p:stCondLst>
                                            <p:cond delay="34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880000" to="21240000">
                                      <p:cBhvr additive="base" accumulate="none">
                                        <p:cTn id="125" dur="1" repeatDur="0" restart="never" fill="hold">
                                          <p:stCondLst>
                                            <p:cond delay="35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240000" to="21600000">
                                      <p:cBhvr additive="base" accumulate="none">
                                        <p:cTn id="126" dur="1" repeatDur="0" restart="never" fill="hold">
                                          <p:stCondLst>
                                            <p:cond delay="35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 from="0" to="360000">
                                      <p:cBhvr additive="base" accumulate="none">
                                        <p:cTn id="128" dur="1" repeatDur="0" restart="never" fill="hold">
                                          <p:stCondLst>
                                            <p:cond delay="7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" to="720000">
                                      <p:cBhvr additive="base" accumulate="none">
                                        <p:cTn id="129" dur="1" repeatDur="0" restart="never" fill="hold">
                                          <p:stCondLst>
                                            <p:cond delay="14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" to="1080000">
                                      <p:cBhvr additive="base" accumulate="none">
                                        <p:cTn id="130" dur="1" repeatDur="0" restart="never" fill="hold">
                                          <p:stCondLst>
                                            <p:cond delay="21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" to="1440000">
                                      <p:cBhvr additive="base" accumulate="none">
                                        <p:cTn id="131" dur="1" repeatDur="0" restart="never" fill="hold">
                                          <p:stCondLst>
                                            <p:cond delay="28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" to="1800000">
                                      <p:cBhvr additive="base" accumulate="none">
                                        <p:cTn id="132" dur="1" repeatDur="0" restart="never" fill="hold">
                                          <p:stCondLst>
                                            <p:cond delay="35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" to="2160000">
                                      <p:cBhvr additive="base" accumulate="none">
                                        <p:cTn id="133" dur="1" repeatDur="0" restart="never" fill="hold">
                                          <p:stCondLst>
                                            <p:cond delay="43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60000" to="2520000">
                                      <p:cBhvr additive="base" accumulate="none">
                                        <p:cTn id="134" dur="1" repeatDur="0" restart="never" fill="hold">
                                          <p:stCondLst>
                                            <p:cond delay="50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520000" to="2880000">
                                      <p:cBhvr additive="base" accumulate="none">
                                        <p:cTn id="135" dur="1" repeatDur="0" restart="never" fill="hold">
                                          <p:stCondLst>
                                            <p:cond delay="57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880000" to="3240000">
                                      <p:cBhvr additive="base" accumulate="none">
                                        <p:cTn id="136" dur="1" repeatDur="0" restart="never" fill="hold">
                                          <p:stCondLst>
                                            <p:cond delay="64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240000" to="3600000">
                                      <p:cBhvr additive="base" accumulate="none">
                                        <p:cTn id="137" dur="1" repeatDur="0" restart="never" fill="hold">
                                          <p:stCondLst>
                                            <p:cond delay="71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0" to="3960000">
                                      <p:cBhvr additive="base" accumulate="none">
                                        <p:cTn id="138" dur="1" repeatDur="0" restart="never" fill="hold">
                                          <p:stCondLst>
                                            <p:cond delay="79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960000" to="4320000">
                                      <p:cBhvr additive="base" accumulate="none">
                                        <p:cTn id="139" dur="1" repeatDur="0" restart="never" fill="hold">
                                          <p:stCondLst>
                                            <p:cond delay="863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320000" to="4680000">
                                      <p:cBhvr additive="base" accumulate="none">
                                        <p:cTn id="140" dur="1" repeatDur="0" restart="never" fill="hold">
                                          <p:stCondLst>
                                            <p:cond delay="935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680000" to="5040000">
                                      <p:cBhvr additive="base" accumulate="none">
                                        <p:cTn id="141" dur="1" repeatDur="0" restart="never" fill="hold">
                                          <p:stCondLst>
                                            <p:cond delay="1007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040000" to="5400000">
                                      <p:cBhvr additive="base" accumulate="none">
                                        <p:cTn id="142" dur="1" repeatDur="0" restart="never" fill="hold">
                                          <p:stCondLst>
                                            <p:cond delay="1079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400000" to="5760000">
                                      <p:cBhvr additive="base" accumulate="none">
                                        <p:cTn id="143" dur="1" repeatDur="0" restart="never" fill="hold">
                                          <p:stCondLst>
                                            <p:cond delay="1151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760000" to="6120000">
                                      <p:cBhvr additive="base" accumulate="none">
                                        <p:cTn id="144" dur="1" repeatDur="0" restart="never" fill="hold">
                                          <p:stCondLst>
                                            <p:cond delay="122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120000" to="6480000">
                                      <p:cBhvr additive="base" accumulate="none">
                                        <p:cTn id="145" dur="1" repeatDur="0" restart="never" fill="hold">
                                          <p:stCondLst>
                                            <p:cond delay="129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480000" to="6840000">
                                      <p:cBhvr additive="base" accumulate="none">
                                        <p:cTn id="146" dur="1" repeatDur="0" restart="never" fill="hold">
                                          <p:stCondLst>
                                            <p:cond delay="136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840000" to="7200000">
                                      <p:cBhvr additive="base" accumulate="none">
                                        <p:cTn id="147" dur="1" repeatDur="0" restart="never" fill="hold">
                                          <p:stCondLst>
                                            <p:cond delay="143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0" to="7560000">
                                      <p:cBhvr additive="base" accumulate="none">
                                        <p:cTn id="148" dur="1" repeatDur="0" restart="never" fill="hold">
                                          <p:stCondLst>
                                            <p:cond delay="151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560000" to="7920000">
                                      <p:cBhvr additive="base" accumulate="none">
                                        <p:cTn id="149" dur="1" repeatDur="0" restart="never" fill="hold">
                                          <p:stCondLst>
                                            <p:cond delay="158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920000" to="8280000">
                                      <p:cBhvr additive="base" accumulate="none">
                                        <p:cTn id="150" dur="1" repeatDur="0" restart="never" fill="hold">
                                          <p:stCondLst>
                                            <p:cond delay="165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280000" to="8640000">
                                      <p:cBhvr additive="base" accumulate="none">
                                        <p:cTn id="151" dur="1" repeatDur="0" restart="never" fill="hold">
                                          <p:stCondLst>
                                            <p:cond delay="172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640000" to="9000000">
                                      <p:cBhvr additive="base" accumulate="none">
                                        <p:cTn id="152" dur="1" repeatDur="0" restart="never" fill="hold">
                                          <p:stCondLst>
                                            <p:cond delay="179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000000" to="9360000">
                                      <p:cBhvr additive="base" accumulate="none">
                                        <p:cTn id="153" dur="1" repeatDur="0" restart="never" fill="hold">
                                          <p:stCondLst>
                                            <p:cond delay="1871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360000" to="9720000">
                                      <p:cBhvr additive="base" accumulate="none">
                                        <p:cTn id="154" dur="1" repeatDur="0" restart="never" fill="hold">
                                          <p:stCondLst>
                                            <p:cond delay="1943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720000" to="10080000">
                                      <p:cBhvr additive="base" accumulate="none">
                                        <p:cTn id="155" dur="1" repeatDur="0" restart="never" fill="hold">
                                          <p:stCondLst>
                                            <p:cond delay="201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080000" to="10440000">
                                      <p:cBhvr additive="base" accumulate="none">
                                        <p:cTn id="156" dur="1" repeatDur="0" restart="never" fill="hold">
                                          <p:stCondLst>
                                            <p:cond delay="208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440000" to="10800000">
                                      <p:cBhvr additive="base" accumulate="none">
                                        <p:cTn id="157" dur="1" repeatDur="0" restart="never" fill="hold">
                                          <p:stCondLst>
                                            <p:cond delay="215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0" to="11160000">
                                      <p:cBhvr additive="base" accumulate="none">
                                        <p:cTn id="158" dur="1" repeatDur="0" restart="never" fill="hold">
                                          <p:stCondLst>
                                            <p:cond delay="2231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160000" to="11520000">
                                      <p:cBhvr additive="base" accumulate="none">
                                        <p:cTn id="159" dur="1" repeatDur="0" restart="never" fill="hold">
                                          <p:stCondLst>
                                            <p:cond delay="2303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520000" to="11880000">
                                      <p:cBhvr additive="base" accumulate="none">
                                        <p:cTn id="160" dur="1" repeatDur="0" restart="never" fill="hold">
                                          <p:stCondLst>
                                            <p:cond delay="237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880000" to="12240000">
                                      <p:cBhvr additive="base" accumulate="none">
                                        <p:cTn id="161" dur="1" repeatDur="0" restart="never" fill="hold">
                                          <p:stCondLst>
                                            <p:cond delay="244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240000" to="12600000">
                                      <p:cBhvr additive="base" accumulate="none">
                                        <p:cTn id="162" dur="1" repeatDur="0" restart="never" fill="hold">
                                          <p:stCondLst>
                                            <p:cond delay="251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600000" to="12960000">
                                      <p:cBhvr additive="base" accumulate="none">
                                        <p:cTn id="163" dur="1" repeatDur="0" restart="never" fill="hold">
                                          <p:stCondLst>
                                            <p:cond delay="2591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960000" to="13320000">
                                      <p:cBhvr additive="base" accumulate="none">
                                        <p:cTn id="164" dur="1" repeatDur="0" restart="never" fill="hold">
                                          <p:stCondLst>
                                            <p:cond delay="2663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320000" to="13680000">
                                      <p:cBhvr additive="base" accumulate="none">
                                        <p:cTn id="165" dur="1" repeatDur="0" restart="never" fill="hold">
                                          <p:stCondLst>
                                            <p:cond delay="273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680000" to="14040000">
                                      <p:cBhvr additive="base" accumulate="none">
                                        <p:cTn id="166" dur="1" repeatDur="0" restart="never" fill="hold">
                                          <p:stCondLst>
                                            <p:cond delay="280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040000" to="14400000">
                                      <p:cBhvr additive="base" accumulate="none">
                                        <p:cTn id="167" dur="1" repeatDur="0" restart="never" fill="hold">
                                          <p:stCondLst>
                                            <p:cond delay="287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0" to="14760000">
                                      <p:cBhvr additive="base" accumulate="none">
                                        <p:cTn id="168" dur="1" repeatDur="0" restart="never" fill="hold">
                                          <p:stCondLst>
                                            <p:cond delay="2951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760000" to="15120000">
                                      <p:cBhvr additive="base" accumulate="none">
                                        <p:cTn id="169" dur="1" repeatDur="0" restart="never" fill="hold">
                                          <p:stCondLst>
                                            <p:cond delay="3023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120000" to="15480000">
                                      <p:cBhvr additive="base" accumulate="none">
                                        <p:cTn id="170" dur="1" repeatDur="0" restart="never" fill="hold">
                                          <p:stCondLst>
                                            <p:cond delay="309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480000" to="15840000">
                                      <p:cBhvr additive="base" accumulate="none">
                                        <p:cTn id="171" dur="1" repeatDur="0" restart="never" fill="hold">
                                          <p:stCondLst>
                                            <p:cond delay="316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840000" to="16200000">
                                      <p:cBhvr additive="base" accumulate="none">
                                        <p:cTn id="172" dur="1" repeatDur="0" restart="never" fill="hold">
                                          <p:stCondLst>
                                            <p:cond delay="323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200000" to="16560000">
                                      <p:cBhvr additive="base" accumulate="none">
                                        <p:cTn id="173" dur="1" repeatDur="0" restart="never" fill="hold">
                                          <p:stCondLst>
                                            <p:cond delay="3311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560000" to="16920000">
                                      <p:cBhvr additive="base" accumulate="none">
                                        <p:cTn id="174" dur="1" repeatDur="0" restart="never" fill="hold">
                                          <p:stCondLst>
                                            <p:cond delay="3383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920000" to="17280000">
                                      <p:cBhvr additive="base" accumulate="none">
                                        <p:cTn id="175" dur="1" repeatDur="0" restart="never" fill="hold">
                                          <p:stCondLst>
                                            <p:cond delay="345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280000" to="17640000">
                                      <p:cBhvr additive="base" accumulate="none">
                                        <p:cTn id="176" dur="1" repeatDur="0" restart="never" fill="hold">
                                          <p:stCondLst>
                                            <p:cond delay="352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640000" to="18000000">
                                      <p:cBhvr additive="base" accumulate="none">
                                        <p:cTn id="177" dur="1" repeatDur="0" restart="never" fill="hold">
                                          <p:stCondLst>
                                            <p:cond delay="359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0" to="18360000">
                                      <p:cBhvr additive="base" accumulate="none">
                                        <p:cTn id="178" dur="1" repeatDur="0" restart="never" fill="hold">
                                          <p:stCondLst>
                                            <p:cond delay="3671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360000" to="18720000">
                                      <p:cBhvr additive="base" accumulate="none">
                                        <p:cTn id="179" dur="1" repeatDur="0" restart="never" fill="hold">
                                          <p:stCondLst>
                                            <p:cond delay="3743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720000" to="19080000">
                                      <p:cBhvr additive="base" accumulate="none">
                                        <p:cTn id="180" dur="1" repeatDur="0" restart="never" fill="hold">
                                          <p:stCondLst>
                                            <p:cond delay="381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080000" to="19440000">
                                      <p:cBhvr additive="base" accumulate="none">
                                        <p:cTn id="181" dur="1" repeatDur="0" restart="never" fill="hold">
                                          <p:stCondLst>
                                            <p:cond delay="388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440000" to="19800000">
                                      <p:cBhvr additive="base" accumulate="none">
                                        <p:cTn id="182" dur="1" repeatDur="0" restart="never" fill="hold">
                                          <p:stCondLst>
                                            <p:cond delay="395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800000" to="20160000">
                                      <p:cBhvr additive="base" accumulate="none">
                                        <p:cTn id="183" dur="1" repeatDur="0" restart="never" fill="hold">
                                          <p:stCondLst>
                                            <p:cond delay="4031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160000" to="20520000">
                                      <p:cBhvr additive="base" accumulate="none">
                                        <p:cTn id="184" dur="1" repeatDur="0" restart="never" fill="hold">
                                          <p:stCondLst>
                                            <p:cond delay="4103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520000" to="20880000">
                                      <p:cBhvr additive="base" accumulate="none">
                                        <p:cTn id="185" dur="1" repeatDur="0" restart="never" fill="hold">
                                          <p:stCondLst>
                                            <p:cond delay="417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880000" to="21240000">
                                      <p:cBhvr additive="base" accumulate="none">
                                        <p:cTn id="186" dur="1" repeatDur="0" restart="never" fill="hold">
                                          <p:stCondLst>
                                            <p:cond delay="424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240000" to="21600000">
                                      <p:cBhvr additive="base" accumulate="none">
                                        <p:cTn id="187" dur="1" repeatDur="0" restart="never" fill="hold">
                                          <p:stCondLst>
                                            <p:cond delay="4320000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矩形 4103"/>
          <p:cNvSpPr/>
          <p:nvPr/>
        </p:nvSpPr>
        <p:spPr>
          <a:xfrm>
            <a:off x="0" y="93"/>
            <a:ext cx="465223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409" name="组合 15408"/>
          <p:cNvGrpSpPr/>
          <p:nvPr/>
        </p:nvGrpSpPr>
        <p:grpSpPr>
          <a:xfrm>
            <a:off x="647440" y="1572468"/>
            <a:ext cx="3444505" cy="3454557"/>
            <a:chOff x="1312863" y="65088"/>
            <a:chExt cx="6527800" cy="6546850"/>
          </a:xfrm>
        </p:grpSpPr>
        <p:grpSp>
          <p:nvGrpSpPr>
            <p:cNvPr id="15408" name="组合 15407"/>
            <p:cNvGrpSpPr/>
            <p:nvPr/>
          </p:nvGrpSpPr>
          <p:grpSpPr>
            <a:xfrm>
              <a:off x="1312863" y="65088"/>
              <a:ext cx="6527800" cy="6546850"/>
              <a:chOff x="1312863" y="65088"/>
              <a:chExt cx="6527800" cy="6546850"/>
            </a:xfrm>
          </p:grpSpPr>
          <p:sp>
            <p:nvSpPr>
              <p:cNvPr id="4" name="Oval 3"/>
              <p:cNvSpPr>
                <a:spLocks noChangeArrowheads="1"/>
              </p:cNvSpPr>
              <p:nvPr/>
            </p:nvSpPr>
            <p:spPr bwMode="auto">
              <a:xfrm>
                <a:off x="1312863" y="65088"/>
                <a:ext cx="6527800" cy="6546850"/>
              </a:xfrm>
              <a:prstGeom prst="ellipse">
                <a:avLst/>
              </a:prstGeom>
              <a:solidFill>
                <a:srgbClr val="DDDDDD"/>
              </a:solidFill>
              <a:ln>
                <a:noFill/>
              </a:ln>
              <a:effectLst>
                <a:outerShdw dist="35921" dir="27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0" name="Group 30"/>
              <p:cNvGrpSpPr>
                <a:grpSpLocks/>
              </p:cNvGrpSpPr>
              <p:nvPr/>
            </p:nvGrpSpPr>
            <p:grpSpPr bwMode="auto">
              <a:xfrm>
                <a:off x="1925638" y="674688"/>
                <a:ext cx="5302250" cy="5329237"/>
                <a:chOff x="-4032" y="88"/>
                <a:chExt cx="3229" cy="3245"/>
              </a:xfrm>
            </p:grpSpPr>
            <p:sp>
              <p:nvSpPr>
                <p:cNvPr id="31" name="Rectangle 31"/>
                <p:cNvSpPr>
                  <a:spLocks noChangeArrowheads="1"/>
                </p:cNvSpPr>
                <p:nvPr/>
              </p:nvSpPr>
              <p:spPr bwMode="auto">
                <a:xfrm>
                  <a:off x="-2432" y="88"/>
                  <a:ext cx="27" cy="5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4096" name="Group 32"/>
                <p:cNvGrpSpPr>
                  <a:grpSpLocks/>
                </p:cNvGrpSpPr>
                <p:nvPr/>
              </p:nvGrpSpPr>
              <p:grpSpPr bwMode="auto">
                <a:xfrm>
                  <a:off x="-2256" y="98"/>
                  <a:ext cx="1453" cy="3229"/>
                  <a:chOff x="-2256" y="98"/>
                  <a:chExt cx="1453" cy="3229"/>
                </a:xfrm>
              </p:grpSpPr>
              <p:sp>
                <p:nvSpPr>
                  <p:cNvPr id="1034" name="Rectangle 33"/>
                  <p:cNvSpPr>
                    <a:spLocks noChangeArrowheads="1"/>
                  </p:cNvSpPr>
                  <p:nvPr/>
                </p:nvSpPr>
                <p:spPr bwMode="auto">
                  <a:xfrm rot="360000">
                    <a:off x="-2256" y="9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" name="Rectangle 34"/>
                  <p:cNvSpPr>
                    <a:spLocks noChangeArrowheads="1"/>
                  </p:cNvSpPr>
                  <p:nvPr/>
                </p:nvSpPr>
                <p:spPr bwMode="auto">
                  <a:xfrm rot="720000">
                    <a:off x="-2094" y="1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6" name="Rectangle 35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-1932" y="16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7" name="Rectangle 36"/>
                  <p:cNvSpPr>
                    <a:spLocks noChangeArrowheads="1"/>
                  </p:cNvSpPr>
                  <p:nvPr/>
                </p:nvSpPr>
                <p:spPr bwMode="auto">
                  <a:xfrm rot="1440000">
                    <a:off x="-1778" y="2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" name="Rectangle 37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-1639" y="303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9" name="Rectangle 38"/>
                  <p:cNvSpPr>
                    <a:spLocks noChangeArrowheads="1"/>
                  </p:cNvSpPr>
                  <p:nvPr/>
                </p:nvSpPr>
                <p:spPr bwMode="auto">
                  <a:xfrm rot="2160000">
                    <a:off x="-1490" y="39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0" name="Rectangle 39"/>
                  <p:cNvSpPr>
                    <a:spLocks noChangeArrowheads="1"/>
                  </p:cNvSpPr>
                  <p:nvPr/>
                </p:nvSpPr>
                <p:spPr bwMode="auto">
                  <a:xfrm rot="2520000">
                    <a:off x="-1360" y="50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1" name="Rectangle 40"/>
                  <p:cNvSpPr>
                    <a:spLocks noChangeArrowheads="1"/>
                  </p:cNvSpPr>
                  <p:nvPr/>
                </p:nvSpPr>
                <p:spPr bwMode="auto">
                  <a:xfrm rot="2880000">
                    <a:off x="-1239" y="61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2" name="Rectangle 41"/>
                  <p:cNvSpPr>
                    <a:spLocks noChangeArrowheads="1"/>
                  </p:cNvSpPr>
                  <p:nvPr/>
                </p:nvSpPr>
                <p:spPr bwMode="auto">
                  <a:xfrm rot="3240000">
                    <a:off x="-1135" y="74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3" name="Rectangle 42"/>
                  <p:cNvSpPr>
                    <a:spLocks noChangeArrowheads="1"/>
                  </p:cNvSpPr>
                  <p:nvPr/>
                </p:nvSpPr>
                <p:spPr bwMode="auto">
                  <a:xfrm rot="3960000">
                    <a:off x="-972" y="10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4" name="Rectangle 43"/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-1057" y="8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5" name="Rectangle 44"/>
                  <p:cNvSpPr>
                    <a:spLocks noChangeArrowheads="1"/>
                  </p:cNvSpPr>
                  <p:nvPr/>
                </p:nvSpPr>
                <p:spPr bwMode="auto">
                  <a:xfrm rot="4320000">
                    <a:off x="-915" y="1200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6" name="Rectangle 45"/>
                  <p:cNvSpPr>
                    <a:spLocks noChangeArrowheads="1"/>
                  </p:cNvSpPr>
                  <p:nvPr/>
                </p:nvSpPr>
                <p:spPr bwMode="auto">
                  <a:xfrm rot="4680000">
                    <a:off x="-870" y="136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7" name="Rectangle 46"/>
                  <p:cNvSpPr>
                    <a:spLocks noChangeArrowheads="1"/>
                  </p:cNvSpPr>
                  <p:nvPr/>
                </p:nvSpPr>
                <p:spPr bwMode="auto">
                  <a:xfrm rot="5040000">
                    <a:off x="-846" y="15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8" name="Rectangl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844" y="16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9" name="Rectangle 48"/>
                  <p:cNvSpPr>
                    <a:spLocks noChangeArrowheads="1"/>
                  </p:cNvSpPr>
                  <p:nvPr/>
                </p:nvSpPr>
                <p:spPr bwMode="auto">
                  <a:xfrm rot="5760000" flipH="1" flipV="1">
                    <a:off x="-842" y="185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0" name="Rectangle 49"/>
                  <p:cNvSpPr>
                    <a:spLocks noChangeArrowheads="1"/>
                  </p:cNvSpPr>
                  <p:nvPr/>
                </p:nvSpPr>
                <p:spPr bwMode="auto">
                  <a:xfrm rot="6120000" flipH="1" flipV="1">
                    <a:off x="-871" y="202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1" name="Rectangle 50"/>
                  <p:cNvSpPr>
                    <a:spLocks noChangeArrowheads="1"/>
                  </p:cNvSpPr>
                  <p:nvPr/>
                </p:nvSpPr>
                <p:spPr bwMode="auto">
                  <a:xfrm rot="6480000" flipH="1" flipV="1">
                    <a:off x="-917" y="218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2" name="Rectangle 51"/>
                  <p:cNvSpPr>
                    <a:spLocks noChangeArrowheads="1"/>
                  </p:cNvSpPr>
                  <p:nvPr/>
                </p:nvSpPr>
                <p:spPr bwMode="auto">
                  <a:xfrm rot="6840000" flipH="1" flipV="1">
                    <a:off x="-974" y="234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3" name="Rectangle 52"/>
                  <p:cNvSpPr>
                    <a:spLocks noChangeArrowheads="1"/>
                  </p:cNvSpPr>
                  <p:nvPr/>
                </p:nvSpPr>
                <p:spPr bwMode="auto">
                  <a:xfrm rot="7200000" flipH="1" flipV="1">
                    <a:off x="-1059" y="2486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4" name="Rectangle 53"/>
                  <p:cNvSpPr>
                    <a:spLocks noChangeArrowheads="1"/>
                  </p:cNvSpPr>
                  <p:nvPr/>
                </p:nvSpPr>
                <p:spPr bwMode="auto">
                  <a:xfrm rot="7560000">
                    <a:off x="-1141" y="26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5" name="Rectangle 54"/>
                  <p:cNvSpPr>
                    <a:spLocks noChangeArrowheads="1"/>
                  </p:cNvSpPr>
                  <p:nvPr/>
                </p:nvSpPr>
                <p:spPr bwMode="auto">
                  <a:xfrm rot="7920000">
                    <a:off x="-1246" y="275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2" name="Rectangle 55"/>
                  <p:cNvSpPr>
                    <a:spLocks noChangeArrowheads="1"/>
                  </p:cNvSpPr>
                  <p:nvPr/>
                </p:nvSpPr>
                <p:spPr bwMode="auto">
                  <a:xfrm rot="8280000">
                    <a:off x="-1365" y="287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3" name="Rectangle 56"/>
                  <p:cNvSpPr>
                    <a:spLocks noChangeArrowheads="1"/>
                  </p:cNvSpPr>
                  <p:nvPr/>
                </p:nvSpPr>
                <p:spPr bwMode="auto">
                  <a:xfrm rot="8640000">
                    <a:off x="-1496" y="2979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4" name="Rectangle 57"/>
                  <p:cNvSpPr>
                    <a:spLocks noChangeArrowheads="1"/>
                  </p:cNvSpPr>
                  <p:nvPr/>
                </p:nvSpPr>
                <p:spPr bwMode="auto">
                  <a:xfrm rot="9000000">
                    <a:off x="-1638" y="307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5" name="Rectangle 58"/>
                  <p:cNvSpPr>
                    <a:spLocks noChangeArrowheads="1"/>
                  </p:cNvSpPr>
                  <p:nvPr/>
                </p:nvSpPr>
                <p:spPr bwMode="auto">
                  <a:xfrm rot="9360000" flipH="1" flipV="1">
                    <a:off x="-1777" y="31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6" name="Rectangle 59"/>
                  <p:cNvSpPr>
                    <a:spLocks noChangeArrowheads="1"/>
                  </p:cNvSpPr>
                  <p:nvPr/>
                </p:nvSpPr>
                <p:spPr bwMode="auto">
                  <a:xfrm rot="9720000" flipH="1" flipV="1">
                    <a:off x="-1929" y="3206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7" name="Rectangle 60"/>
                  <p:cNvSpPr>
                    <a:spLocks noChangeArrowheads="1"/>
                  </p:cNvSpPr>
                  <p:nvPr/>
                </p:nvSpPr>
                <p:spPr bwMode="auto">
                  <a:xfrm rot="10080000" flipH="1" flipV="1">
                    <a:off x="-2091" y="324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99" name="Rectangle 61"/>
                  <p:cNvSpPr>
                    <a:spLocks noChangeArrowheads="1"/>
                  </p:cNvSpPr>
                  <p:nvPr/>
                </p:nvSpPr>
                <p:spPr bwMode="auto">
                  <a:xfrm rot="10440000" flipH="1" flipV="1">
                    <a:off x="-2253" y="327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097" name="Rectangle 62"/>
                <p:cNvSpPr>
                  <a:spLocks noChangeArrowheads="1"/>
                </p:cNvSpPr>
                <p:nvPr/>
              </p:nvSpPr>
              <p:spPr bwMode="auto">
                <a:xfrm rot="10800000" flipH="1" flipV="1">
                  <a:off x="-2426" y="3279"/>
                  <a:ext cx="27" cy="5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4099" name="Group 63"/>
                <p:cNvGrpSpPr>
                  <a:grpSpLocks/>
                </p:cNvGrpSpPr>
                <p:nvPr/>
              </p:nvGrpSpPr>
              <p:grpSpPr bwMode="auto">
                <a:xfrm flipH="1">
                  <a:off x="-4032" y="102"/>
                  <a:ext cx="1453" cy="3229"/>
                  <a:chOff x="-2256" y="98"/>
                  <a:chExt cx="1453" cy="3229"/>
                </a:xfrm>
              </p:grpSpPr>
              <p:sp>
                <p:nvSpPr>
                  <p:cNvPr id="4100" name="Rectangle 64"/>
                  <p:cNvSpPr>
                    <a:spLocks noChangeArrowheads="1"/>
                  </p:cNvSpPr>
                  <p:nvPr/>
                </p:nvSpPr>
                <p:spPr bwMode="auto">
                  <a:xfrm rot="360000">
                    <a:off x="-2256" y="9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01" name="Rectangle 65"/>
                  <p:cNvSpPr>
                    <a:spLocks noChangeArrowheads="1"/>
                  </p:cNvSpPr>
                  <p:nvPr/>
                </p:nvSpPr>
                <p:spPr bwMode="auto">
                  <a:xfrm rot="720000">
                    <a:off x="-2094" y="1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0" name="Rectangle 66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-1932" y="16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1" name="Rectangle 67"/>
                  <p:cNvSpPr>
                    <a:spLocks noChangeArrowheads="1"/>
                  </p:cNvSpPr>
                  <p:nvPr/>
                </p:nvSpPr>
                <p:spPr bwMode="auto">
                  <a:xfrm rot="1440000">
                    <a:off x="-1778" y="2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2" name="Rectangle 6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-1639" y="303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3" name="Rectangle 69"/>
                  <p:cNvSpPr>
                    <a:spLocks noChangeArrowheads="1"/>
                  </p:cNvSpPr>
                  <p:nvPr/>
                </p:nvSpPr>
                <p:spPr bwMode="auto">
                  <a:xfrm rot="2160000">
                    <a:off x="-1490" y="39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4" name="Rectangle 70"/>
                  <p:cNvSpPr>
                    <a:spLocks noChangeArrowheads="1"/>
                  </p:cNvSpPr>
                  <p:nvPr/>
                </p:nvSpPr>
                <p:spPr bwMode="auto">
                  <a:xfrm rot="2520000">
                    <a:off x="-1360" y="50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5" name="Rectangle 71"/>
                  <p:cNvSpPr>
                    <a:spLocks noChangeArrowheads="1"/>
                  </p:cNvSpPr>
                  <p:nvPr/>
                </p:nvSpPr>
                <p:spPr bwMode="auto">
                  <a:xfrm rot="2880000">
                    <a:off x="-1239" y="61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6" name="Rectangle 72"/>
                  <p:cNvSpPr>
                    <a:spLocks noChangeArrowheads="1"/>
                  </p:cNvSpPr>
                  <p:nvPr/>
                </p:nvSpPr>
                <p:spPr bwMode="auto">
                  <a:xfrm rot="3240000">
                    <a:off x="-1135" y="74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7" name="Rectangle 73"/>
                  <p:cNvSpPr>
                    <a:spLocks noChangeArrowheads="1"/>
                  </p:cNvSpPr>
                  <p:nvPr/>
                </p:nvSpPr>
                <p:spPr bwMode="auto">
                  <a:xfrm rot="3960000">
                    <a:off x="-972" y="10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8" name="Rectangle 74"/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-1057" y="8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9" name="Rectangle 75"/>
                  <p:cNvSpPr>
                    <a:spLocks noChangeArrowheads="1"/>
                  </p:cNvSpPr>
                  <p:nvPr/>
                </p:nvSpPr>
                <p:spPr bwMode="auto">
                  <a:xfrm rot="4320000">
                    <a:off x="-915" y="1200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0" name="Rectangle 76"/>
                  <p:cNvSpPr>
                    <a:spLocks noChangeArrowheads="1"/>
                  </p:cNvSpPr>
                  <p:nvPr/>
                </p:nvSpPr>
                <p:spPr bwMode="auto">
                  <a:xfrm rot="4680000">
                    <a:off x="-870" y="136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1" name="Rectangle 77"/>
                  <p:cNvSpPr>
                    <a:spLocks noChangeArrowheads="1"/>
                  </p:cNvSpPr>
                  <p:nvPr/>
                </p:nvSpPr>
                <p:spPr bwMode="auto">
                  <a:xfrm rot="5040000">
                    <a:off x="-846" y="15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2" name="Rectangle 7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844" y="16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3" name="Rectangle 79"/>
                  <p:cNvSpPr>
                    <a:spLocks noChangeArrowheads="1"/>
                  </p:cNvSpPr>
                  <p:nvPr/>
                </p:nvSpPr>
                <p:spPr bwMode="auto">
                  <a:xfrm rot="5760000" flipH="1" flipV="1">
                    <a:off x="-842" y="185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4" name="Rectangle 80"/>
                  <p:cNvSpPr>
                    <a:spLocks noChangeArrowheads="1"/>
                  </p:cNvSpPr>
                  <p:nvPr/>
                </p:nvSpPr>
                <p:spPr bwMode="auto">
                  <a:xfrm rot="6120000" flipH="1" flipV="1">
                    <a:off x="-871" y="202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5" name="Rectangle 81"/>
                  <p:cNvSpPr>
                    <a:spLocks noChangeArrowheads="1"/>
                  </p:cNvSpPr>
                  <p:nvPr/>
                </p:nvSpPr>
                <p:spPr bwMode="auto">
                  <a:xfrm rot="6480000" flipH="1" flipV="1">
                    <a:off x="-917" y="218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6" name="Rectangle 82"/>
                  <p:cNvSpPr>
                    <a:spLocks noChangeArrowheads="1"/>
                  </p:cNvSpPr>
                  <p:nvPr/>
                </p:nvSpPr>
                <p:spPr bwMode="auto">
                  <a:xfrm rot="6840000" flipH="1" flipV="1">
                    <a:off x="-974" y="234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7" name="Rectangle 83"/>
                  <p:cNvSpPr>
                    <a:spLocks noChangeArrowheads="1"/>
                  </p:cNvSpPr>
                  <p:nvPr/>
                </p:nvSpPr>
                <p:spPr bwMode="auto">
                  <a:xfrm rot="7200000" flipH="1" flipV="1">
                    <a:off x="-1059" y="2486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4" name="Rectangle 84"/>
                  <p:cNvSpPr>
                    <a:spLocks noChangeArrowheads="1"/>
                  </p:cNvSpPr>
                  <p:nvPr/>
                </p:nvSpPr>
                <p:spPr bwMode="auto">
                  <a:xfrm rot="7560000">
                    <a:off x="-1141" y="26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" name="Rectangle 85"/>
                  <p:cNvSpPr>
                    <a:spLocks noChangeArrowheads="1"/>
                  </p:cNvSpPr>
                  <p:nvPr/>
                </p:nvSpPr>
                <p:spPr bwMode="auto">
                  <a:xfrm rot="7920000">
                    <a:off x="-1246" y="275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6" name="Rectangle 86"/>
                  <p:cNvSpPr>
                    <a:spLocks noChangeArrowheads="1"/>
                  </p:cNvSpPr>
                  <p:nvPr/>
                </p:nvSpPr>
                <p:spPr bwMode="auto">
                  <a:xfrm rot="8280000">
                    <a:off x="-1365" y="287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7" name="Rectangle 87"/>
                  <p:cNvSpPr>
                    <a:spLocks noChangeArrowheads="1"/>
                  </p:cNvSpPr>
                  <p:nvPr/>
                </p:nvSpPr>
                <p:spPr bwMode="auto">
                  <a:xfrm rot="8640000">
                    <a:off x="-1496" y="2979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9" name="Rectangle 88"/>
                  <p:cNvSpPr>
                    <a:spLocks noChangeArrowheads="1"/>
                  </p:cNvSpPr>
                  <p:nvPr/>
                </p:nvSpPr>
                <p:spPr bwMode="auto">
                  <a:xfrm rot="9000000">
                    <a:off x="-1638" y="307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0" name="Rectangle 89"/>
                  <p:cNvSpPr>
                    <a:spLocks noChangeArrowheads="1"/>
                  </p:cNvSpPr>
                  <p:nvPr/>
                </p:nvSpPr>
                <p:spPr bwMode="auto">
                  <a:xfrm rot="9360000" flipH="1" flipV="1">
                    <a:off x="-1777" y="31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1" name="Rectangle 90"/>
                  <p:cNvSpPr>
                    <a:spLocks noChangeArrowheads="1"/>
                  </p:cNvSpPr>
                  <p:nvPr/>
                </p:nvSpPr>
                <p:spPr bwMode="auto">
                  <a:xfrm rot="9720000" flipH="1" flipV="1">
                    <a:off x="-1929" y="3206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" name="Rectangle 91"/>
                  <p:cNvSpPr>
                    <a:spLocks noChangeArrowheads="1"/>
                  </p:cNvSpPr>
                  <p:nvPr/>
                </p:nvSpPr>
                <p:spPr bwMode="auto">
                  <a:xfrm rot="10080000" flipH="1" flipV="1">
                    <a:off x="-2091" y="324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3" name="Rectangle 92"/>
                  <p:cNvSpPr>
                    <a:spLocks noChangeArrowheads="1"/>
                  </p:cNvSpPr>
                  <p:nvPr/>
                </p:nvSpPr>
                <p:spPr bwMode="auto">
                  <a:xfrm rot="10440000" flipH="1" flipV="1">
                    <a:off x="-2253" y="327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2344738" y="946150"/>
              <a:ext cx="4464050" cy="4786313"/>
              <a:chOff x="1202" y="527"/>
              <a:chExt cx="2812" cy="3015"/>
            </a:xfrm>
          </p:grpSpPr>
          <p:grpSp>
            <p:nvGrpSpPr>
              <p:cNvPr id="6" name="Group 6"/>
              <p:cNvGrpSpPr>
                <a:grpSpLocks/>
              </p:cNvGrpSpPr>
              <p:nvPr/>
            </p:nvGrpSpPr>
            <p:grpSpPr bwMode="auto">
              <a:xfrm>
                <a:off x="1202" y="527"/>
                <a:ext cx="1626" cy="2858"/>
                <a:chOff x="1202" y="527"/>
                <a:chExt cx="1626" cy="2858"/>
              </a:xfrm>
            </p:grpSpPr>
            <p:sp>
              <p:nvSpPr>
                <p:cNvPr id="15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435" y="1162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0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6" name="WordArt 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69" y="1162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7" name="WordArt 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91" y="706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8" name="WordArt 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40" y="706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9" name="WordArt 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88" y="2930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7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20" name="WordArt 1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383" y="2432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8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02" y="1796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9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22" name="WordArt 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381" y="527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23" name="WordArt 1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562" y="527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dirty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2</a:t>
                  </a:r>
                  <a:endParaRPr lang="zh-CN" altLang="en-US" sz="3600" kern="10" spc="0" dirty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2478" y="707"/>
                <a:ext cx="1536" cy="2835"/>
                <a:chOff x="2478" y="707"/>
                <a:chExt cx="1536" cy="2835"/>
              </a:xfrm>
            </p:grpSpPr>
            <p:grpSp>
              <p:nvGrpSpPr>
                <p:cNvPr id="8" name="Group 17"/>
                <p:cNvGrpSpPr>
                  <a:grpSpLocks/>
                </p:cNvGrpSpPr>
                <p:nvPr/>
              </p:nvGrpSpPr>
              <p:grpSpPr bwMode="auto">
                <a:xfrm>
                  <a:off x="3113" y="707"/>
                  <a:ext cx="901" cy="2678"/>
                  <a:chOff x="3113" y="707"/>
                  <a:chExt cx="901" cy="2678"/>
                </a:xfrm>
              </p:grpSpPr>
              <p:sp>
                <p:nvSpPr>
                  <p:cNvPr id="10" name="WordArt 1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174" y="707"/>
                    <a:ext cx="114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1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1" name="WordArt 1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612" y="116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2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2" name="WordArt 2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113" y="2930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5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3" name="WordArt 2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748" y="184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3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4" name="WordArt 2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560" y="243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4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</p:grpSp>
            <p:sp>
              <p:nvSpPr>
                <p:cNvPr id="9" name="WordArt 2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478" y="3087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6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</p:grpSp>
        </p:grpSp>
      </p:grpSp>
      <p:grpSp>
        <p:nvGrpSpPr>
          <p:cNvPr id="24" name="[动画大师]_Group 24"/>
          <p:cNvGrpSpPr>
            <a:grpSpLocks/>
          </p:cNvGrpSpPr>
          <p:nvPr/>
        </p:nvGrpSpPr>
        <p:grpSpPr bwMode="auto">
          <a:xfrm rot="10800000">
            <a:off x="647440" y="1572468"/>
            <a:ext cx="3444505" cy="3454557"/>
            <a:chOff x="747" y="42"/>
            <a:chExt cx="4002" cy="4013"/>
          </a:xfrm>
        </p:grpSpPr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47" y="42"/>
              <a:ext cx="4002" cy="4013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矩形 6"/>
            <p:cNvSpPr/>
            <p:nvPr/>
          </p:nvSpPr>
          <p:spPr>
            <a:xfrm rot="16200000">
              <a:off x="1659" y="2401"/>
              <a:ext cx="2193" cy="38"/>
            </a:xfrm>
            <a:custGeom>
              <a:avLst/>
              <a:gdLst>
                <a:gd name="connsiteX0" fmla="*/ 0 w 2556000"/>
                <a:gd name="connsiteY0" fmla="*/ 0 h 72000"/>
                <a:gd name="connsiteX1" fmla="*/ 2556000 w 2556000"/>
                <a:gd name="connsiteY1" fmla="*/ 0 h 72000"/>
                <a:gd name="connsiteX2" fmla="*/ 2556000 w 2556000"/>
                <a:gd name="connsiteY2" fmla="*/ 72000 h 72000"/>
                <a:gd name="connsiteX3" fmla="*/ 0 w 2556000"/>
                <a:gd name="connsiteY3" fmla="*/ 72000 h 72000"/>
                <a:gd name="connsiteX4" fmla="*/ 0 w 2556000"/>
                <a:gd name="connsiteY4" fmla="*/ 0 h 72000"/>
                <a:gd name="connsiteX0" fmla="*/ 0 w 2560395"/>
                <a:gd name="connsiteY0" fmla="*/ 0 h 72000"/>
                <a:gd name="connsiteX1" fmla="*/ 2556000 w 2560395"/>
                <a:gd name="connsiteY1" fmla="*/ 0 h 72000"/>
                <a:gd name="connsiteX2" fmla="*/ 2560395 w 2560395"/>
                <a:gd name="connsiteY2" fmla="*/ 63244 h 72000"/>
                <a:gd name="connsiteX3" fmla="*/ 0 w 2560395"/>
                <a:gd name="connsiteY3" fmla="*/ 72000 h 72000"/>
                <a:gd name="connsiteX4" fmla="*/ 0 w 2560395"/>
                <a:gd name="connsiteY4" fmla="*/ 0 h 72000"/>
                <a:gd name="connsiteX0" fmla="*/ 0 w 2560395"/>
                <a:gd name="connsiteY0" fmla="*/ 20571 h 92571"/>
                <a:gd name="connsiteX1" fmla="*/ 2556001 w 2560395"/>
                <a:gd name="connsiteY1" fmla="*/ 0 h 92571"/>
                <a:gd name="connsiteX2" fmla="*/ 2560395 w 2560395"/>
                <a:gd name="connsiteY2" fmla="*/ 83815 h 92571"/>
                <a:gd name="connsiteX3" fmla="*/ 0 w 2560395"/>
                <a:gd name="connsiteY3" fmla="*/ 92571 h 92571"/>
                <a:gd name="connsiteX4" fmla="*/ 0 w 2560395"/>
                <a:gd name="connsiteY4" fmla="*/ 20571 h 92571"/>
                <a:gd name="connsiteX0" fmla="*/ 0 w 2560395"/>
                <a:gd name="connsiteY0" fmla="*/ 20571 h 83815"/>
                <a:gd name="connsiteX1" fmla="*/ 2556001 w 2560395"/>
                <a:gd name="connsiteY1" fmla="*/ 0 h 83815"/>
                <a:gd name="connsiteX2" fmla="*/ 2560395 w 2560395"/>
                <a:gd name="connsiteY2" fmla="*/ 83815 h 83815"/>
                <a:gd name="connsiteX3" fmla="*/ 0 w 2560395"/>
                <a:gd name="connsiteY3" fmla="*/ 71999 h 83815"/>
                <a:gd name="connsiteX4" fmla="*/ 0 w 2560395"/>
                <a:gd name="connsiteY4" fmla="*/ 20571 h 83815"/>
                <a:gd name="connsiteX0" fmla="*/ 0 w 2560395"/>
                <a:gd name="connsiteY0" fmla="*/ 20571 h 87429"/>
                <a:gd name="connsiteX1" fmla="*/ 2556001 w 2560395"/>
                <a:gd name="connsiteY1" fmla="*/ 0 h 87429"/>
                <a:gd name="connsiteX2" fmla="*/ 2560395 w 2560395"/>
                <a:gd name="connsiteY2" fmla="*/ 83815 h 87429"/>
                <a:gd name="connsiteX3" fmla="*/ 0 w 2560395"/>
                <a:gd name="connsiteY3" fmla="*/ 87429 h 87429"/>
                <a:gd name="connsiteX4" fmla="*/ 0 w 2560395"/>
                <a:gd name="connsiteY4" fmla="*/ 20571 h 87429"/>
                <a:gd name="connsiteX0" fmla="*/ 0 w 2560395"/>
                <a:gd name="connsiteY0" fmla="*/ 1839 h 87429"/>
                <a:gd name="connsiteX1" fmla="*/ 2556001 w 2560395"/>
                <a:gd name="connsiteY1" fmla="*/ 0 h 87429"/>
                <a:gd name="connsiteX2" fmla="*/ 2560395 w 2560395"/>
                <a:gd name="connsiteY2" fmla="*/ 83815 h 87429"/>
                <a:gd name="connsiteX3" fmla="*/ 0 w 2560395"/>
                <a:gd name="connsiteY3" fmla="*/ 87429 h 87429"/>
                <a:gd name="connsiteX4" fmla="*/ 0 w 2560395"/>
                <a:gd name="connsiteY4" fmla="*/ 1839 h 87429"/>
                <a:gd name="connsiteX0" fmla="*/ 0 w 2560395"/>
                <a:gd name="connsiteY0" fmla="*/ 1839 h 83815"/>
                <a:gd name="connsiteX1" fmla="*/ 2556001 w 2560395"/>
                <a:gd name="connsiteY1" fmla="*/ 0 h 83815"/>
                <a:gd name="connsiteX2" fmla="*/ 2560395 w 2560395"/>
                <a:gd name="connsiteY2" fmla="*/ 83815 h 83815"/>
                <a:gd name="connsiteX3" fmla="*/ 0 w 2560395"/>
                <a:gd name="connsiteY3" fmla="*/ 18738 h 83815"/>
                <a:gd name="connsiteX4" fmla="*/ 0 w 2560395"/>
                <a:gd name="connsiteY4" fmla="*/ 1839 h 83815"/>
                <a:gd name="connsiteX0" fmla="*/ 0 w 2556001"/>
                <a:gd name="connsiteY0" fmla="*/ 1839 h 102030"/>
                <a:gd name="connsiteX1" fmla="*/ 2556001 w 2556001"/>
                <a:gd name="connsiteY1" fmla="*/ 0 h 102030"/>
                <a:gd name="connsiteX2" fmla="*/ 2555148 w 2556001"/>
                <a:gd name="connsiteY2" fmla="*/ 102029 h 102030"/>
                <a:gd name="connsiteX3" fmla="*/ 0 w 2556001"/>
                <a:gd name="connsiteY3" fmla="*/ 18738 h 102030"/>
                <a:gd name="connsiteX4" fmla="*/ 0 w 2556001"/>
                <a:gd name="connsiteY4" fmla="*/ 1839 h 102030"/>
                <a:gd name="connsiteX0" fmla="*/ 0 w 2556933"/>
                <a:gd name="connsiteY0" fmla="*/ 1839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0 w 2556933"/>
                <a:gd name="connsiteY3" fmla="*/ 18738 h 115690"/>
                <a:gd name="connsiteX4" fmla="*/ 0 w 2556933"/>
                <a:gd name="connsiteY4" fmla="*/ 1839 h 115690"/>
                <a:gd name="connsiteX0" fmla="*/ 0 w 2556933"/>
                <a:gd name="connsiteY0" fmla="*/ 1839 h 115688"/>
                <a:gd name="connsiteX1" fmla="*/ 2556001 w 2556933"/>
                <a:gd name="connsiteY1" fmla="*/ 0 h 115688"/>
                <a:gd name="connsiteX2" fmla="*/ 2556897 w 2556933"/>
                <a:gd name="connsiteY2" fmla="*/ 115689 h 115688"/>
                <a:gd name="connsiteX3" fmla="*/ 1748 w 2556933"/>
                <a:gd name="connsiteY3" fmla="*/ 50618 h 115688"/>
                <a:gd name="connsiteX4" fmla="*/ 0 w 2556933"/>
                <a:gd name="connsiteY4" fmla="*/ 1839 h 115688"/>
                <a:gd name="connsiteX0" fmla="*/ 0 w 2556933"/>
                <a:gd name="connsiteY0" fmla="*/ 42825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50618 h 115690"/>
                <a:gd name="connsiteX4" fmla="*/ 0 w 2556933"/>
                <a:gd name="connsiteY4" fmla="*/ 42825 h 115690"/>
                <a:gd name="connsiteX0" fmla="*/ 0 w 2556933"/>
                <a:gd name="connsiteY0" fmla="*/ 42825 h 115688"/>
                <a:gd name="connsiteX1" fmla="*/ 2556001 w 2556933"/>
                <a:gd name="connsiteY1" fmla="*/ 0 h 115688"/>
                <a:gd name="connsiteX2" fmla="*/ 2556897 w 2556933"/>
                <a:gd name="connsiteY2" fmla="*/ 115689 h 115688"/>
                <a:gd name="connsiteX3" fmla="*/ 1748 w 2556933"/>
                <a:gd name="connsiteY3" fmla="*/ 64284 h 115688"/>
                <a:gd name="connsiteX4" fmla="*/ 0 w 2556933"/>
                <a:gd name="connsiteY4" fmla="*/ 42825 h 115688"/>
                <a:gd name="connsiteX0" fmla="*/ 0 w 2556933"/>
                <a:gd name="connsiteY0" fmla="*/ 56486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64284 h 115690"/>
                <a:gd name="connsiteX4" fmla="*/ 0 w 2556933"/>
                <a:gd name="connsiteY4" fmla="*/ 56486 h 115690"/>
                <a:gd name="connsiteX0" fmla="*/ 170 w 2555354"/>
                <a:gd name="connsiteY0" fmla="*/ 42829 h 115688"/>
                <a:gd name="connsiteX1" fmla="*/ 2554422 w 2555354"/>
                <a:gd name="connsiteY1" fmla="*/ 0 h 115688"/>
                <a:gd name="connsiteX2" fmla="*/ 2555318 w 2555354"/>
                <a:gd name="connsiteY2" fmla="*/ 115689 h 115688"/>
                <a:gd name="connsiteX3" fmla="*/ 169 w 2555354"/>
                <a:gd name="connsiteY3" fmla="*/ 64284 h 115688"/>
                <a:gd name="connsiteX4" fmla="*/ 170 w 2555354"/>
                <a:gd name="connsiteY4" fmla="*/ 42829 h 115688"/>
                <a:gd name="connsiteX0" fmla="*/ 0 w 2556933"/>
                <a:gd name="connsiteY0" fmla="*/ 42828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64284 h 115690"/>
                <a:gd name="connsiteX4" fmla="*/ 0 w 2556933"/>
                <a:gd name="connsiteY4" fmla="*/ 42828 h 115690"/>
                <a:gd name="connsiteX0" fmla="*/ 169 w 2557102"/>
                <a:gd name="connsiteY0" fmla="*/ 42828 h 115688"/>
                <a:gd name="connsiteX1" fmla="*/ 2556170 w 2557102"/>
                <a:gd name="connsiteY1" fmla="*/ 0 h 115688"/>
                <a:gd name="connsiteX2" fmla="*/ 2557066 w 2557102"/>
                <a:gd name="connsiteY2" fmla="*/ 115689 h 115688"/>
                <a:gd name="connsiteX3" fmla="*/ 168 w 2557102"/>
                <a:gd name="connsiteY3" fmla="*/ 73398 h 115688"/>
                <a:gd name="connsiteX4" fmla="*/ 169 w 2557102"/>
                <a:gd name="connsiteY4" fmla="*/ 42828 h 1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7102" h="115688">
                  <a:moveTo>
                    <a:pt x="169" y="42828"/>
                  </a:moveTo>
                  <a:lnTo>
                    <a:pt x="2556170" y="0"/>
                  </a:lnTo>
                  <a:cubicBezTo>
                    <a:pt x="2555886" y="34010"/>
                    <a:pt x="2557350" y="81679"/>
                    <a:pt x="2557066" y="115689"/>
                  </a:cubicBezTo>
                  <a:lnTo>
                    <a:pt x="168" y="73398"/>
                  </a:lnTo>
                  <a:cubicBezTo>
                    <a:pt x="-415" y="57138"/>
                    <a:pt x="752" y="59088"/>
                    <a:pt x="169" y="428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7" name="[动画大师]_Group 27"/>
          <p:cNvGrpSpPr>
            <a:grpSpLocks/>
          </p:cNvGrpSpPr>
          <p:nvPr/>
        </p:nvGrpSpPr>
        <p:grpSpPr bwMode="auto">
          <a:xfrm rot="1612379">
            <a:off x="647440" y="1573305"/>
            <a:ext cx="3444505" cy="3454557"/>
            <a:chOff x="747" y="42"/>
            <a:chExt cx="4002" cy="4013"/>
          </a:xfrm>
        </p:grpSpPr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747" y="42"/>
              <a:ext cx="4002" cy="4013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矩形 6"/>
            <p:cNvSpPr/>
            <p:nvPr/>
          </p:nvSpPr>
          <p:spPr>
            <a:xfrm rot="20001044">
              <a:off x="2634" y="1682"/>
              <a:ext cx="1612" cy="46"/>
            </a:xfrm>
            <a:custGeom>
              <a:avLst/>
              <a:gdLst>
                <a:gd name="connsiteX0" fmla="*/ 0 w 2556000"/>
                <a:gd name="connsiteY0" fmla="*/ 0 h 72000"/>
                <a:gd name="connsiteX1" fmla="*/ 2556000 w 2556000"/>
                <a:gd name="connsiteY1" fmla="*/ 0 h 72000"/>
                <a:gd name="connsiteX2" fmla="*/ 2556000 w 2556000"/>
                <a:gd name="connsiteY2" fmla="*/ 72000 h 72000"/>
                <a:gd name="connsiteX3" fmla="*/ 0 w 2556000"/>
                <a:gd name="connsiteY3" fmla="*/ 72000 h 72000"/>
                <a:gd name="connsiteX4" fmla="*/ 0 w 2556000"/>
                <a:gd name="connsiteY4" fmla="*/ 0 h 72000"/>
                <a:gd name="connsiteX0" fmla="*/ 0 w 2560395"/>
                <a:gd name="connsiteY0" fmla="*/ 0 h 72000"/>
                <a:gd name="connsiteX1" fmla="*/ 2556000 w 2560395"/>
                <a:gd name="connsiteY1" fmla="*/ 0 h 72000"/>
                <a:gd name="connsiteX2" fmla="*/ 2560395 w 2560395"/>
                <a:gd name="connsiteY2" fmla="*/ 63244 h 72000"/>
                <a:gd name="connsiteX3" fmla="*/ 0 w 2560395"/>
                <a:gd name="connsiteY3" fmla="*/ 72000 h 72000"/>
                <a:gd name="connsiteX4" fmla="*/ 0 w 2560395"/>
                <a:gd name="connsiteY4" fmla="*/ 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0395" h="72000">
                  <a:moveTo>
                    <a:pt x="0" y="0"/>
                  </a:moveTo>
                  <a:lnTo>
                    <a:pt x="2556000" y="0"/>
                  </a:lnTo>
                  <a:lnTo>
                    <a:pt x="2560395" y="63244"/>
                  </a:lnTo>
                  <a:lnTo>
                    <a:pt x="0" y="72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400" name="[动画大师]_Group 93"/>
          <p:cNvGrpSpPr>
            <a:grpSpLocks/>
          </p:cNvGrpSpPr>
          <p:nvPr/>
        </p:nvGrpSpPr>
        <p:grpSpPr bwMode="auto">
          <a:xfrm rot="18099849">
            <a:off x="689324" y="1624404"/>
            <a:ext cx="3361575" cy="3352361"/>
            <a:chOff x="877" y="103"/>
            <a:chExt cx="4013" cy="4002"/>
          </a:xfrm>
        </p:grpSpPr>
        <p:grpSp>
          <p:nvGrpSpPr>
            <p:cNvPr id="15401" name="Group 94"/>
            <p:cNvGrpSpPr>
              <a:grpSpLocks/>
            </p:cNvGrpSpPr>
            <p:nvPr/>
          </p:nvGrpSpPr>
          <p:grpSpPr bwMode="auto">
            <a:xfrm rot="3368068">
              <a:off x="883" y="97"/>
              <a:ext cx="4002" cy="4013"/>
              <a:chOff x="747" y="42"/>
              <a:chExt cx="4002" cy="4013"/>
            </a:xfrm>
          </p:grpSpPr>
          <p:sp>
            <p:nvSpPr>
              <p:cNvPr id="15406" name="Oval 95"/>
              <p:cNvSpPr>
                <a:spLocks noChangeArrowheads="1"/>
              </p:cNvSpPr>
              <p:nvPr/>
            </p:nvSpPr>
            <p:spPr bwMode="auto">
              <a:xfrm>
                <a:off x="747" y="42"/>
                <a:ext cx="4002" cy="4013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alpha val="50000"/>
                      </a:scheme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07" name="流程图: 延期 5"/>
              <p:cNvSpPr/>
              <p:nvPr/>
            </p:nvSpPr>
            <p:spPr>
              <a:xfrm rot="13004379">
                <a:off x="1936" y="1722"/>
                <a:ext cx="987" cy="212"/>
              </a:xfrm>
              <a:custGeom>
                <a:avLst/>
                <a:gdLst/>
                <a:ahLst/>
                <a:cxnLst/>
                <a:rect l="l" t="t" r="r" b="b"/>
                <a:pathLst>
                  <a:path w="1567636" h="337529">
                    <a:moveTo>
                      <a:pt x="1527413" y="255235"/>
                    </a:moveTo>
                    <a:lnTo>
                      <a:pt x="1445426" y="259142"/>
                    </a:lnTo>
                    <a:lnTo>
                      <a:pt x="1430002" y="260852"/>
                    </a:lnTo>
                    <a:lnTo>
                      <a:pt x="1429974" y="259879"/>
                    </a:lnTo>
                    <a:cubicBezTo>
                      <a:pt x="1021609" y="279643"/>
                      <a:pt x="555049" y="321151"/>
                      <a:pt x="156892" y="337402"/>
                    </a:cubicBezTo>
                    <a:cubicBezTo>
                      <a:pt x="73708" y="340797"/>
                      <a:pt x="3522" y="276115"/>
                      <a:pt x="127" y="192932"/>
                    </a:cubicBezTo>
                    <a:cubicBezTo>
                      <a:pt x="-3268" y="109748"/>
                      <a:pt x="61414" y="39562"/>
                      <a:pt x="144597" y="36166"/>
                    </a:cubicBezTo>
                    <a:lnTo>
                      <a:pt x="1443904" y="6290"/>
                    </a:lnTo>
                    <a:cubicBezTo>
                      <a:pt x="1465152" y="4475"/>
                      <a:pt x="1490310" y="0"/>
                      <a:pt x="1506792" y="0"/>
                    </a:cubicBezTo>
                    <a:cubicBezTo>
                      <a:pt x="1544236" y="0"/>
                      <a:pt x="1563324" y="96890"/>
                      <a:pt x="1566758" y="138566"/>
                    </a:cubicBezTo>
                    <a:cubicBezTo>
                      <a:pt x="1570192" y="180242"/>
                      <a:pt x="1564843" y="250055"/>
                      <a:pt x="1527399" y="250055"/>
                    </a:cubicBezTo>
                    <a:lnTo>
                      <a:pt x="1526932" y="2501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5402" name="Group 97"/>
            <p:cNvGrpSpPr>
              <a:grpSpLocks/>
            </p:cNvGrpSpPr>
            <p:nvPr/>
          </p:nvGrpSpPr>
          <p:grpSpPr bwMode="auto">
            <a:xfrm rot="3284064">
              <a:off x="2802" y="2022"/>
              <a:ext cx="163" cy="163"/>
              <a:chOff x="2778" y="2007"/>
              <a:chExt cx="163" cy="163"/>
            </a:xfrm>
          </p:grpSpPr>
          <p:sp>
            <p:nvSpPr>
              <p:cNvPr id="15403" name="Oval 98"/>
              <p:cNvSpPr>
                <a:spLocks noChangeAspect="1" noChangeArrowheads="1"/>
              </p:cNvSpPr>
              <p:nvPr/>
            </p:nvSpPr>
            <p:spPr bwMode="auto">
              <a:xfrm>
                <a:off x="2778" y="2007"/>
                <a:ext cx="163" cy="1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04" name="Oval 99"/>
              <p:cNvSpPr>
                <a:spLocks noChangeAspect="1" noChangeArrowheads="1"/>
              </p:cNvSpPr>
              <p:nvPr/>
            </p:nvSpPr>
            <p:spPr bwMode="auto">
              <a:xfrm>
                <a:off x="2788" y="2016"/>
                <a:ext cx="144" cy="144"/>
              </a:xfrm>
              <a:prstGeom prst="ellipse">
                <a:avLst/>
              </a:prstGeom>
              <a:solidFill>
                <a:srgbClr val="08080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05" name="Oval 100"/>
              <p:cNvSpPr>
                <a:spLocks noChangeAspect="1" noChangeArrowheads="1"/>
              </p:cNvSpPr>
              <p:nvPr/>
            </p:nvSpPr>
            <p:spPr bwMode="auto">
              <a:xfrm>
                <a:off x="2848" y="2077"/>
                <a:ext cx="23" cy="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5122997" y="1558521"/>
            <a:ext cx="3444505" cy="3454557"/>
            <a:chOff x="1312863" y="65088"/>
            <a:chExt cx="6527800" cy="6546850"/>
          </a:xfrm>
        </p:grpSpPr>
        <p:grpSp>
          <p:nvGrpSpPr>
            <p:cNvPr id="121" name="组合 120"/>
            <p:cNvGrpSpPr/>
            <p:nvPr/>
          </p:nvGrpSpPr>
          <p:grpSpPr>
            <a:xfrm>
              <a:off x="1312863" y="65088"/>
              <a:ext cx="6527800" cy="6546850"/>
              <a:chOff x="1312863" y="65088"/>
              <a:chExt cx="6527800" cy="6546850"/>
            </a:xfrm>
          </p:grpSpPr>
          <p:sp>
            <p:nvSpPr>
              <p:cNvPr id="205" name="Oval 3"/>
              <p:cNvSpPr>
                <a:spLocks noChangeArrowheads="1"/>
              </p:cNvSpPr>
              <p:nvPr/>
            </p:nvSpPr>
            <p:spPr bwMode="auto">
              <a:xfrm>
                <a:off x="1312863" y="65088"/>
                <a:ext cx="6527800" cy="6546850"/>
              </a:xfrm>
              <a:prstGeom prst="ellipse">
                <a:avLst/>
              </a:prstGeom>
              <a:solidFill>
                <a:srgbClr val="DDDDDD"/>
              </a:solidFill>
              <a:ln>
                <a:noFill/>
              </a:ln>
              <a:effectLst>
                <a:outerShdw dist="35921" dir="27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42" name="Group 30"/>
              <p:cNvGrpSpPr>
                <a:grpSpLocks/>
              </p:cNvGrpSpPr>
              <p:nvPr/>
            </p:nvGrpSpPr>
            <p:grpSpPr bwMode="auto">
              <a:xfrm>
                <a:off x="1925638" y="674688"/>
                <a:ext cx="5302250" cy="5329237"/>
                <a:chOff x="-4032" y="88"/>
                <a:chExt cx="3229" cy="3245"/>
              </a:xfrm>
            </p:grpSpPr>
            <p:sp>
              <p:nvSpPr>
                <p:cNvPr id="143" name="Rectangle 31"/>
                <p:cNvSpPr>
                  <a:spLocks noChangeArrowheads="1"/>
                </p:cNvSpPr>
                <p:nvPr/>
              </p:nvSpPr>
              <p:spPr bwMode="auto">
                <a:xfrm>
                  <a:off x="-2432" y="88"/>
                  <a:ext cx="27" cy="5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144" name="Group 32"/>
                <p:cNvGrpSpPr>
                  <a:grpSpLocks/>
                </p:cNvGrpSpPr>
                <p:nvPr/>
              </p:nvGrpSpPr>
              <p:grpSpPr bwMode="auto">
                <a:xfrm>
                  <a:off x="-2256" y="98"/>
                  <a:ext cx="1453" cy="3229"/>
                  <a:chOff x="-2256" y="98"/>
                  <a:chExt cx="1453" cy="3229"/>
                </a:xfrm>
              </p:grpSpPr>
              <p:sp>
                <p:nvSpPr>
                  <p:cNvPr id="176" name="Rectangle 33"/>
                  <p:cNvSpPr>
                    <a:spLocks noChangeArrowheads="1"/>
                  </p:cNvSpPr>
                  <p:nvPr/>
                </p:nvSpPr>
                <p:spPr bwMode="auto">
                  <a:xfrm rot="360000">
                    <a:off x="-2256" y="9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" name="Rectangle 34"/>
                  <p:cNvSpPr>
                    <a:spLocks noChangeArrowheads="1"/>
                  </p:cNvSpPr>
                  <p:nvPr/>
                </p:nvSpPr>
                <p:spPr bwMode="auto">
                  <a:xfrm rot="720000">
                    <a:off x="-2094" y="1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" name="Rectangle 35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-1932" y="16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" name="Rectangle 36"/>
                  <p:cNvSpPr>
                    <a:spLocks noChangeArrowheads="1"/>
                  </p:cNvSpPr>
                  <p:nvPr/>
                </p:nvSpPr>
                <p:spPr bwMode="auto">
                  <a:xfrm rot="1440000">
                    <a:off x="-1778" y="2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" name="Rectangle 37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-1639" y="303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" name="Rectangle 38"/>
                  <p:cNvSpPr>
                    <a:spLocks noChangeArrowheads="1"/>
                  </p:cNvSpPr>
                  <p:nvPr/>
                </p:nvSpPr>
                <p:spPr bwMode="auto">
                  <a:xfrm rot="2160000">
                    <a:off x="-1490" y="39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" name="Rectangle 39"/>
                  <p:cNvSpPr>
                    <a:spLocks noChangeArrowheads="1"/>
                  </p:cNvSpPr>
                  <p:nvPr/>
                </p:nvSpPr>
                <p:spPr bwMode="auto">
                  <a:xfrm rot="2520000">
                    <a:off x="-1360" y="50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" name="Rectangle 40"/>
                  <p:cNvSpPr>
                    <a:spLocks noChangeArrowheads="1"/>
                  </p:cNvSpPr>
                  <p:nvPr/>
                </p:nvSpPr>
                <p:spPr bwMode="auto">
                  <a:xfrm rot="2880000">
                    <a:off x="-1239" y="61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" name="Rectangle 41"/>
                  <p:cNvSpPr>
                    <a:spLocks noChangeArrowheads="1"/>
                  </p:cNvSpPr>
                  <p:nvPr/>
                </p:nvSpPr>
                <p:spPr bwMode="auto">
                  <a:xfrm rot="3240000">
                    <a:off x="-1135" y="74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" name="Rectangle 42"/>
                  <p:cNvSpPr>
                    <a:spLocks noChangeArrowheads="1"/>
                  </p:cNvSpPr>
                  <p:nvPr/>
                </p:nvSpPr>
                <p:spPr bwMode="auto">
                  <a:xfrm rot="3960000">
                    <a:off x="-972" y="10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" name="Rectangle 43"/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-1057" y="8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" name="Rectangle 44"/>
                  <p:cNvSpPr>
                    <a:spLocks noChangeArrowheads="1"/>
                  </p:cNvSpPr>
                  <p:nvPr/>
                </p:nvSpPr>
                <p:spPr bwMode="auto">
                  <a:xfrm rot="4320000">
                    <a:off x="-915" y="1200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" name="Rectangle 45"/>
                  <p:cNvSpPr>
                    <a:spLocks noChangeArrowheads="1"/>
                  </p:cNvSpPr>
                  <p:nvPr/>
                </p:nvSpPr>
                <p:spPr bwMode="auto">
                  <a:xfrm rot="4680000">
                    <a:off x="-870" y="136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" name="Rectangle 46"/>
                  <p:cNvSpPr>
                    <a:spLocks noChangeArrowheads="1"/>
                  </p:cNvSpPr>
                  <p:nvPr/>
                </p:nvSpPr>
                <p:spPr bwMode="auto">
                  <a:xfrm rot="5040000">
                    <a:off x="-846" y="15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" name="Rectangl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844" y="16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" name="Rectangle 48"/>
                  <p:cNvSpPr>
                    <a:spLocks noChangeArrowheads="1"/>
                  </p:cNvSpPr>
                  <p:nvPr/>
                </p:nvSpPr>
                <p:spPr bwMode="auto">
                  <a:xfrm rot="5760000" flipH="1" flipV="1">
                    <a:off x="-842" y="185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" name="Rectangle 49"/>
                  <p:cNvSpPr>
                    <a:spLocks noChangeArrowheads="1"/>
                  </p:cNvSpPr>
                  <p:nvPr/>
                </p:nvSpPr>
                <p:spPr bwMode="auto">
                  <a:xfrm rot="6120000" flipH="1" flipV="1">
                    <a:off x="-871" y="202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" name="Rectangle 50"/>
                  <p:cNvSpPr>
                    <a:spLocks noChangeArrowheads="1"/>
                  </p:cNvSpPr>
                  <p:nvPr/>
                </p:nvSpPr>
                <p:spPr bwMode="auto">
                  <a:xfrm rot="6480000" flipH="1" flipV="1">
                    <a:off x="-917" y="218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" name="Rectangle 51"/>
                  <p:cNvSpPr>
                    <a:spLocks noChangeArrowheads="1"/>
                  </p:cNvSpPr>
                  <p:nvPr/>
                </p:nvSpPr>
                <p:spPr bwMode="auto">
                  <a:xfrm rot="6840000" flipH="1" flipV="1">
                    <a:off x="-974" y="234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" name="Rectangle 52"/>
                  <p:cNvSpPr>
                    <a:spLocks noChangeArrowheads="1"/>
                  </p:cNvSpPr>
                  <p:nvPr/>
                </p:nvSpPr>
                <p:spPr bwMode="auto">
                  <a:xfrm rot="7200000" flipH="1" flipV="1">
                    <a:off x="-1059" y="2486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" name="Rectangle 53"/>
                  <p:cNvSpPr>
                    <a:spLocks noChangeArrowheads="1"/>
                  </p:cNvSpPr>
                  <p:nvPr/>
                </p:nvSpPr>
                <p:spPr bwMode="auto">
                  <a:xfrm rot="7560000">
                    <a:off x="-1141" y="26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" name="Rectangle 54"/>
                  <p:cNvSpPr>
                    <a:spLocks noChangeArrowheads="1"/>
                  </p:cNvSpPr>
                  <p:nvPr/>
                </p:nvSpPr>
                <p:spPr bwMode="auto">
                  <a:xfrm rot="7920000">
                    <a:off x="-1246" y="275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" name="Rectangle 55"/>
                  <p:cNvSpPr>
                    <a:spLocks noChangeArrowheads="1"/>
                  </p:cNvSpPr>
                  <p:nvPr/>
                </p:nvSpPr>
                <p:spPr bwMode="auto">
                  <a:xfrm rot="8280000">
                    <a:off x="-1365" y="287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" name="Rectangle 56"/>
                  <p:cNvSpPr>
                    <a:spLocks noChangeArrowheads="1"/>
                  </p:cNvSpPr>
                  <p:nvPr/>
                </p:nvSpPr>
                <p:spPr bwMode="auto">
                  <a:xfrm rot="8640000">
                    <a:off x="-1496" y="2979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" name="Rectangle 57"/>
                  <p:cNvSpPr>
                    <a:spLocks noChangeArrowheads="1"/>
                  </p:cNvSpPr>
                  <p:nvPr/>
                </p:nvSpPr>
                <p:spPr bwMode="auto">
                  <a:xfrm rot="9000000">
                    <a:off x="-1638" y="307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" name="Rectangle 58"/>
                  <p:cNvSpPr>
                    <a:spLocks noChangeArrowheads="1"/>
                  </p:cNvSpPr>
                  <p:nvPr/>
                </p:nvSpPr>
                <p:spPr bwMode="auto">
                  <a:xfrm rot="9360000" flipH="1" flipV="1">
                    <a:off x="-1777" y="31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" name="Rectangle 59"/>
                  <p:cNvSpPr>
                    <a:spLocks noChangeArrowheads="1"/>
                  </p:cNvSpPr>
                  <p:nvPr/>
                </p:nvSpPr>
                <p:spPr bwMode="auto">
                  <a:xfrm rot="9720000" flipH="1" flipV="1">
                    <a:off x="-1929" y="3206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" name="Rectangle 60"/>
                  <p:cNvSpPr>
                    <a:spLocks noChangeArrowheads="1"/>
                  </p:cNvSpPr>
                  <p:nvPr/>
                </p:nvSpPr>
                <p:spPr bwMode="auto">
                  <a:xfrm rot="10080000" flipH="1" flipV="1">
                    <a:off x="-2091" y="324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" name="Rectangle 61"/>
                  <p:cNvSpPr>
                    <a:spLocks noChangeArrowheads="1"/>
                  </p:cNvSpPr>
                  <p:nvPr/>
                </p:nvSpPr>
                <p:spPr bwMode="auto">
                  <a:xfrm rot="10440000" flipH="1" flipV="1">
                    <a:off x="-2253" y="327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45" name="Rectangle 62"/>
                <p:cNvSpPr>
                  <a:spLocks noChangeArrowheads="1"/>
                </p:cNvSpPr>
                <p:nvPr/>
              </p:nvSpPr>
              <p:spPr bwMode="auto">
                <a:xfrm rot="10800000" flipH="1" flipV="1">
                  <a:off x="-2426" y="3279"/>
                  <a:ext cx="27" cy="5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146" name="Group 63"/>
                <p:cNvGrpSpPr>
                  <a:grpSpLocks/>
                </p:cNvGrpSpPr>
                <p:nvPr/>
              </p:nvGrpSpPr>
              <p:grpSpPr bwMode="auto">
                <a:xfrm flipH="1">
                  <a:off x="-4032" y="102"/>
                  <a:ext cx="1453" cy="3229"/>
                  <a:chOff x="-2256" y="98"/>
                  <a:chExt cx="1453" cy="3229"/>
                </a:xfrm>
              </p:grpSpPr>
              <p:sp>
                <p:nvSpPr>
                  <p:cNvPr id="147" name="Rectangle 64"/>
                  <p:cNvSpPr>
                    <a:spLocks noChangeArrowheads="1"/>
                  </p:cNvSpPr>
                  <p:nvPr/>
                </p:nvSpPr>
                <p:spPr bwMode="auto">
                  <a:xfrm rot="360000">
                    <a:off x="-2256" y="9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8" name="Rectangle 65"/>
                  <p:cNvSpPr>
                    <a:spLocks noChangeArrowheads="1"/>
                  </p:cNvSpPr>
                  <p:nvPr/>
                </p:nvSpPr>
                <p:spPr bwMode="auto">
                  <a:xfrm rot="720000">
                    <a:off x="-2094" y="1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" name="Rectangle 66"/>
                  <p:cNvSpPr>
                    <a:spLocks noChangeArrowheads="1"/>
                  </p:cNvSpPr>
                  <p:nvPr/>
                </p:nvSpPr>
                <p:spPr bwMode="auto">
                  <a:xfrm rot="1080000">
                    <a:off x="-1932" y="16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" name="Rectangle 67"/>
                  <p:cNvSpPr>
                    <a:spLocks noChangeArrowheads="1"/>
                  </p:cNvSpPr>
                  <p:nvPr/>
                </p:nvSpPr>
                <p:spPr bwMode="auto">
                  <a:xfrm rot="1440000">
                    <a:off x="-1778" y="2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" name="Rectangle 6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-1639" y="303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2" name="Rectangle 69"/>
                  <p:cNvSpPr>
                    <a:spLocks noChangeArrowheads="1"/>
                  </p:cNvSpPr>
                  <p:nvPr/>
                </p:nvSpPr>
                <p:spPr bwMode="auto">
                  <a:xfrm rot="2160000">
                    <a:off x="-1490" y="39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" name="Rectangle 70"/>
                  <p:cNvSpPr>
                    <a:spLocks noChangeArrowheads="1"/>
                  </p:cNvSpPr>
                  <p:nvPr/>
                </p:nvSpPr>
                <p:spPr bwMode="auto">
                  <a:xfrm rot="2520000">
                    <a:off x="-1360" y="50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Rectangle 71"/>
                  <p:cNvSpPr>
                    <a:spLocks noChangeArrowheads="1"/>
                  </p:cNvSpPr>
                  <p:nvPr/>
                </p:nvSpPr>
                <p:spPr bwMode="auto">
                  <a:xfrm rot="2880000">
                    <a:off x="-1239" y="61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Rectangle 72"/>
                  <p:cNvSpPr>
                    <a:spLocks noChangeArrowheads="1"/>
                  </p:cNvSpPr>
                  <p:nvPr/>
                </p:nvSpPr>
                <p:spPr bwMode="auto">
                  <a:xfrm rot="3240000">
                    <a:off x="-1135" y="74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" name="Rectangle 73"/>
                  <p:cNvSpPr>
                    <a:spLocks noChangeArrowheads="1"/>
                  </p:cNvSpPr>
                  <p:nvPr/>
                </p:nvSpPr>
                <p:spPr bwMode="auto">
                  <a:xfrm rot="3960000">
                    <a:off x="-972" y="10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" name="Rectangle 74"/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-1057" y="8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Rectangle 75"/>
                  <p:cNvSpPr>
                    <a:spLocks noChangeArrowheads="1"/>
                  </p:cNvSpPr>
                  <p:nvPr/>
                </p:nvSpPr>
                <p:spPr bwMode="auto">
                  <a:xfrm rot="4320000">
                    <a:off x="-915" y="1200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Rectangle 76"/>
                  <p:cNvSpPr>
                    <a:spLocks noChangeArrowheads="1"/>
                  </p:cNvSpPr>
                  <p:nvPr/>
                </p:nvSpPr>
                <p:spPr bwMode="auto">
                  <a:xfrm rot="4680000">
                    <a:off x="-870" y="136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Rectangle 77"/>
                  <p:cNvSpPr>
                    <a:spLocks noChangeArrowheads="1"/>
                  </p:cNvSpPr>
                  <p:nvPr/>
                </p:nvSpPr>
                <p:spPr bwMode="auto">
                  <a:xfrm rot="5040000">
                    <a:off x="-846" y="1524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" name="Rectangle 7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844" y="169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" name="Rectangle 79"/>
                  <p:cNvSpPr>
                    <a:spLocks noChangeArrowheads="1"/>
                  </p:cNvSpPr>
                  <p:nvPr/>
                </p:nvSpPr>
                <p:spPr bwMode="auto">
                  <a:xfrm rot="5760000" flipH="1" flipV="1">
                    <a:off x="-842" y="185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" name="Rectangle 80"/>
                  <p:cNvSpPr>
                    <a:spLocks noChangeArrowheads="1"/>
                  </p:cNvSpPr>
                  <p:nvPr/>
                </p:nvSpPr>
                <p:spPr bwMode="auto">
                  <a:xfrm rot="6120000" flipH="1" flipV="1">
                    <a:off x="-871" y="202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" name="Rectangle 81"/>
                  <p:cNvSpPr>
                    <a:spLocks noChangeArrowheads="1"/>
                  </p:cNvSpPr>
                  <p:nvPr/>
                </p:nvSpPr>
                <p:spPr bwMode="auto">
                  <a:xfrm rot="6480000" flipH="1" flipV="1">
                    <a:off x="-917" y="218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" name="Rectangle 82"/>
                  <p:cNvSpPr>
                    <a:spLocks noChangeArrowheads="1"/>
                  </p:cNvSpPr>
                  <p:nvPr/>
                </p:nvSpPr>
                <p:spPr bwMode="auto">
                  <a:xfrm rot="6840000" flipH="1" flipV="1">
                    <a:off x="-974" y="2341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" name="Rectangle 83"/>
                  <p:cNvSpPr>
                    <a:spLocks noChangeArrowheads="1"/>
                  </p:cNvSpPr>
                  <p:nvPr/>
                </p:nvSpPr>
                <p:spPr bwMode="auto">
                  <a:xfrm rot="7200000" flipH="1" flipV="1">
                    <a:off x="-1059" y="2486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" name="Rectangle 84"/>
                  <p:cNvSpPr>
                    <a:spLocks noChangeArrowheads="1"/>
                  </p:cNvSpPr>
                  <p:nvPr/>
                </p:nvSpPr>
                <p:spPr bwMode="auto">
                  <a:xfrm rot="7560000">
                    <a:off x="-1141" y="2628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" name="Rectangle 85"/>
                  <p:cNvSpPr>
                    <a:spLocks noChangeArrowheads="1"/>
                  </p:cNvSpPr>
                  <p:nvPr/>
                </p:nvSpPr>
                <p:spPr bwMode="auto">
                  <a:xfrm rot="7920000">
                    <a:off x="-1246" y="275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" name="Rectangle 86"/>
                  <p:cNvSpPr>
                    <a:spLocks noChangeArrowheads="1"/>
                  </p:cNvSpPr>
                  <p:nvPr/>
                </p:nvSpPr>
                <p:spPr bwMode="auto">
                  <a:xfrm rot="8280000">
                    <a:off x="-1365" y="2877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" name="Rectangle 87"/>
                  <p:cNvSpPr>
                    <a:spLocks noChangeArrowheads="1"/>
                  </p:cNvSpPr>
                  <p:nvPr/>
                </p:nvSpPr>
                <p:spPr bwMode="auto">
                  <a:xfrm rot="8640000">
                    <a:off x="-1496" y="2979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" name="Rectangle 88"/>
                  <p:cNvSpPr>
                    <a:spLocks noChangeArrowheads="1"/>
                  </p:cNvSpPr>
                  <p:nvPr/>
                </p:nvSpPr>
                <p:spPr bwMode="auto">
                  <a:xfrm rot="9000000">
                    <a:off x="-1638" y="3070"/>
                    <a:ext cx="27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" name="Rectangle 89"/>
                  <p:cNvSpPr>
                    <a:spLocks noChangeArrowheads="1"/>
                  </p:cNvSpPr>
                  <p:nvPr/>
                </p:nvSpPr>
                <p:spPr bwMode="auto">
                  <a:xfrm rot="9360000" flipH="1" flipV="1">
                    <a:off x="-1777" y="314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" name="Rectangle 90"/>
                  <p:cNvSpPr>
                    <a:spLocks noChangeArrowheads="1"/>
                  </p:cNvSpPr>
                  <p:nvPr/>
                </p:nvSpPr>
                <p:spPr bwMode="auto">
                  <a:xfrm rot="9720000" flipH="1" flipV="1">
                    <a:off x="-1929" y="3206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" name="Rectangle 91"/>
                  <p:cNvSpPr>
                    <a:spLocks noChangeArrowheads="1"/>
                  </p:cNvSpPr>
                  <p:nvPr/>
                </p:nvSpPr>
                <p:spPr bwMode="auto">
                  <a:xfrm rot="10080000" flipH="1" flipV="1">
                    <a:off x="-2091" y="3245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" name="Rectangle 92"/>
                  <p:cNvSpPr>
                    <a:spLocks noChangeArrowheads="1"/>
                  </p:cNvSpPr>
                  <p:nvPr/>
                </p:nvSpPr>
                <p:spPr bwMode="auto">
                  <a:xfrm rot="10440000" flipH="1" flipV="1">
                    <a:off x="-2253" y="3273"/>
                    <a:ext cx="9" cy="54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non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22" name="Group 5"/>
            <p:cNvGrpSpPr>
              <a:grpSpLocks/>
            </p:cNvGrpSpPr>
            <p:nvPr/>
          </p:nvGrpSpPr>
          <p:grpSpPr bwMode="auto">
            <a:xfrm>
              <a:off x="2344738" y="946150"/>
              <a:ext cx="4464050" cy="4786313"/>
              <a:chOff x="1202" y="527"/>
              <a:chExt cx="2812" cy="3015"/>
            </a:xfrm>
          </p:grpSpPr>
          <p:grpSp>
            <p:nvGrpSpPr>
              <p:cNvPr id="123" name="Group 6"/>
              <p:cNvGrpSpPr>
                <a:grpSpLocks/>
              </p:cNvGrpSpPr>
              <p:nvPr/>
            </p:nvGrpSpPr>
            <p:grpSpPr bwMode="auto">
              <a:xfrm>
                <a:off x="1202" y="527"/>
                <a:ext cx="1626" cy="2858"/>
                <a:chOff x="1202" y="527"/>
                <a:chExt cx="1626" cy="2858"/>
              </a:xfrm>
            </p:grpSpPr>
            <p:sp>
              <p:nvSpPr>
                <p:cNvPr id="132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435" y="1162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0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33" name="WordArt 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69" y="1162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34" name="WordArt 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91" y="706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35" name="WordArt 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040" y="706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36" name="WordArt 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88" y="2930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7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37" name="WordArt 1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383" y="2432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8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38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02" y="1796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9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39" name="WordArt 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381" y="527"/>
                  <a:ext cx="114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1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  <p:sp>
              <p:nvSpPr>
                <p:cNvPr id="140" name="WordArt 1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562" y="527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dirty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2</a:t>
                  </a:r>
                  <a:endParaRPr lang="zh-CN" altLang="en-US" sz="3600" kern="10" spc="0" dirty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</p:grpSp>
          <p:grpSp>
            <p:nvGrpSpPr>
              <p:cNvPr id="124" name="Group 16"/>
              <p:cNvGrpSpPr>
                <a:grpSpLocks/>
              </p:cNvGrpSpPr>
              <p:nvPr/>
            </p:nvGrpSpPr>
            <p:grpSpPr bwMode="auto">
              <a:xfrm>
                <a:off x="2478" y="707"/>
                <a:ext cx="1536" cy="2835"/>
                <a:chOff x="2478" y="707"/>
                <a:chExt cx="1536" cy="2835"/>
              </a:xfrm>
            </p:grpSpPr>
            <p:grpSp>
              <p:nvGrpSpPr>
                <p:cNvPr id="125" name="Group 17"/>
                <p:cNvGrpSpPr>
                  <a:grpSpLocks/>
                </p:cNvGrpSpPr>
                <p:nvPr/>
              </p:nvGrpSpPr>
              <p:grpSpPr bwMode="auto">
                <a:xfrm>
                  <a:off x="3113" y="707"/>
                  <a:ext cx="901" cy="2678"/>
                  <a:chOff x="3113" y="707"/>
                  <a:chExt cx="901" cy="2678"/>
                </a:xfrm>
              </p:grpSpPr>
              <p:sp>
                <p:nvSpPr>
                  <p:cNvPr id="127" name="WordArt 1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174" y="707"/>
                    <a:ext cx="114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1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28" name="WordArt 1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612" y="116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dirty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2</a:t>
                    </a:r>
                    <a:endParaRPr lang="zh-CN" altLang="en-US" sz="3600" kern="10" spc="0" dirty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29" name="WordArt 2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113" y="2930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5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30" name="WordArt 2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748" y="184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3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  <p:sp>
                <p:nvSpPr>
                  <p:cNvPr id="131" name="WordArt 2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560" y="2431"/>
                    <a:ext cx="266" cy="455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fromWordArt="1">
                    <a:prstTxWarp prst="textSlantUp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 rtl="0">
                      <a:buNone/>
                    </a:pPr>
                    <a:r>
                      <a:rPr lang="en-US" altLang="zh-CN" sz="3600" kern="10" spc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>
                          <a:outerShdw dist="35921" dir="2700000" algn="ctr" rotWithShape="0">
                            <a:srgbClr val="868686"/>
                          </a:outerShdw>
                        </a:effectLst>
                        <a:latin typeface="Tw Cen MT"/>
                      </a:rPr>
                      <a:t>4</a:t>
                    </a:r>
                    <a:endParaRPr lang="zh-CN" altLang="en-US" sz="3600" kern="10" spc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endParaRPr>
                  </a:p>
                </p:txBody>
              </p:sp>
            </p:grpSp>
            <p:sp>
              <p:nvSpPr>
                <p:cNvPr id="126" name="WordArt 2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478" y="3087"/>
                  <a:ext cx="266" cy="45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SlantUp">
                    <a:avLst>
                      <a:gd name="adj" fmla="val 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en-US" altLang="zh-CN" sz="3600" kern="10" spc="0" smtClean="0">
                      <a:ln>
                        <a:noFill/>
                      </a:ln>
                      <a:solidFill>
                        <a:srgbClr val="5F5F5F"/>
                      </a:solidFill>
                      <a:effectLst>
                        <a:outerShdw dist="35921" dir="2700000" algn="ctr" rotWithShape="0">
                          <a:srgbClr val="868686"/>
                        </a:outerShdw>
                      </a:effectLst>
                      <a:latin typeface="Tw Cen MT"/>
                    </a:rPr>
                    <a:t>6</a:t>
                  </a:r>
                  <a:endParaRPr lang="zh-CN" altLang="en-US" sz="3600" kern="10" spc="0">
                    <a:ln>
                      <a:noFill/>
                    </a:ln>
                    <a:solidFill>
                      <a:srgbClr val="5F5F5F"/>
                    </a:solidFill>
                    <a:effectLst>
                      <a:outerShdw dist="35921" dir="2700000" algn="ctr" rotWithShape="0">
                        <a:srgbClr val="868686"/>
                      </a:outerShdw>
                    </a:effectLst>
                    <a:latin typeface="Tw Cen MT"/>
                  </a:endParaRPr>
                </a:p>
              </p:txBody>
            </p:sp>
          </p:grpSp>
        </p:grpSp>
      </p:grpSp>
      <p:grpSp>
        <p:nvGrpSpPr>
          <p:cNvPr id="107" name="Group 24"/>
          <p:cNvGrpSpPr>
            <a:grpSpLocks/>
          </p:cNvGrpSpPr>
          <p:nvPr/>
        </p:nvGrpSpPr>
        <p:grpSpPr bwMode="auto">
          <a:xfrm rot="10800000">
            <a:off x="5122997" y="1558521"/>
            <a:ext cx="3444505" cy="3454557"/>
            <a:chOff x="747" y="42"/>
            <a:chExt cx="4002" cy="4013"/>
          </a:xfrm>
        </p:grpSpPr>
        <p:sp>
          <p:nvSpPr>
            <p:cNvPr id="119" name="Oval 25"/>
            <p:cNvSpPr>
              <a:spLocks noChangeArrowheads="1"/>
            </p:cNvSpPr>
            <p:nvPr/>
          </p:nvSpPr>
          <p:spPr bwMode="auto">
            <a:xfrm>
              <a:off x="747" y="42"/>
              <a:ext cx="4002" cy="4013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矩形 6"/>
            <p:cNvSpPr/>
            <p:nvPr/>
          </p:nvSpPr>
          <p:spPr>
            <a:xfrm rot="16200000">
              <a:off x="1659" y="2401"/>
              <a:ext cx="2193" cy="38"/>
            </a:xfrm>
            <a:custGeom>
              <a:avLst/>
              <a:gdLst>
                <a:gd name="connsiteX0" fmla="*/ 0 w 2556000"/>
                <a:gd name="connsiteY0" fmla="*/ 0 h 72000"/>
                <a:gd name="connsiteX1" fmla="*/ 2556000 w 2556000"/>
                <a:gd name="connsiteY1" fmla="*/ 0 h 72000"/>
                <a:gd name="connsiteX2" fmla="*/ 2556000 w 2556000"/>
                <a:gd name="connsiteY2" fmla="*/ 72000 h 72000"/>
                <a:gd name="connsiteX3" fmla="*/ 0 w 2556000"/>
                <a:gd name="connsiteY3" fmla="*/ 72000 h 72000"/>
                <a:gd name="connsiteX4" fmla="*/ 0 w 2556000"/>
                <a:gd name="connsiteY4" fmla="*/ 0 h 72000"/>
                <a:gd name="connsiteX0" fmla="*/ 0 w 2560395"/>
                <a:gd name="connsiteY0" fmla="*/ 0 h 72000"/>
                <a:gd name="connsiteX1" fmla="*/ 2556000 w 2560395"/>
                <a:gd name="connsiteY1" fmla="*/ 0 h 72000"/>
                <a:gd name="connsiteX2" fmla="*/ 2560395 w 2560395"/>
                <a:gd name="connsiteY2" fmla="*/ 63244 h 72000"/>
                <a:gd name="connsiteX3" fmla="*/ 0 w 2560395"/>
                <a:gd name="connsiteY3" fmla="*/ 72000 h 72000"/>
                <a:gd name="connsiteX4" fmla="*/ 0 w 2560395"/>
                <a:gd name="connsiteY4" fmla="*/ 0 h 72000"/>
                <a:gd name="connsiteX0" fmla="*/ 0 w 2560395"/>
                <a:gd name="connsiteY0" fmla="*/ 20571 h 92571"/>
                <a:gd name="connsiteX1" fmla="*/ 2556001 w 2560395"/>
                <a:gd name="connsiteY1" fmla="*/ 0 h 92571"/>
                <a:gd name="connsiteX2" fmla="*/ 2560395 w 2560395"/>
                <a:gd name="connsiteY2" fmla="*/ 83815 h 92571"/>
                <a:gd name="connsiteX3" fmla="*/ 0 w 2560395"/>
                <a:gd name="connsiteY3" fmla="*/ 92571 h 92571"/>
                <a:gd name="connsiteX4" fmla="*/ 0 w 2560395"/>
                <a:gd name="connsiteY4" fmla="*/ 20571 h 92571"/>
                <a:gd name="connsiteX0" fmla="*/ 0 w 2560395"/>
                <a:gd name="connsiteY0" fmla="*/ 20571 h 83815"/>
                <a:gd name="connsiteX1" fmla="*/ 2556001 w 2560395"/>
                <a:gd name="connsiteY1" fmla="*/ 0 h 83815"/>
                <a:gd name="connsiteX2" fmla="*/ 2560395 w 2560395"/>
                <a:gd name="connsiteY2" fmla="*/ 83815 h 83815"/>
                <a:gd name="connsiteX3" fmla="*/ 0 w 2560395"/>
                <a:gd name="connsiteY3" fmla="*/ 71999 h 83815"/>
                <a:gd name="connsiteX4" fmla="*/ 0 w 2560395"/>
                <a:gd name="connsiteY4" fmla="*/ 20571 h 83815"/>
                <a:gd name="connsiteX0" fmla="*/ 0 w 2560395"/>
                <a:gd name="connsiteY0" fmla="*/ 20571 h 87429"/>
                <a:gd name="connsiteX1" fmla="*/ 2556001 w 2560395"/>
                <a:gd name="connsiteY1" fmla="*/ 0 h 87429"/>
                <a:gd name="connsiteX2" fmla="*/ 2560395 w 2560395"/>
                <a:gd name="connsiteY2" fmla="*/ 83815 h 87429"/>
                <a:gd name="connsiteX3" fmla="*/ 0 w 2560395"/>
                <a:gd name="connsiteY3" fmla="*/ 87429 h 87429"/>
                <a:gd name="connsiteX4" fmla="*/ 0 w 2560395"/>
                <a:gd name="connsiteY4" fmla="*/ 20571 h 87429"/>
                <a:gd name="connsiteX0" fmla="*/ 0 w 2560395"/>
                <a:gd name="connsiteY0" fmla="*/ 1839 h 87429"/>
                <a:gd name="connsiteX1" fmla="*/ 2556001 w 2560395"/>
                <a:gd name="connsiteY1" fmla="*/ 0 h 87429"/>
                <a:gd name="connsiteX2" fmla="*/ 2560395 w 2560395"/>
                <a:gd name="connsiteY2" fmla="*/ 83815 h 87429"/>
                <a:gd name="connsiteX3" fmla="*/ 0 w 2560395"/>
                <a:gd name="connsiteY3" fmla="*/ 87429 h 87429"/>
                <a:gd name="connsiteX4" fmla="*/ 0 w 2560395"/>
                <a:gd name="connsiteY4" fmla="*/ 1839 h 87429"/>
                <a:gd name="connsiteX0" fmla="*/ 0 w 2560395"/>
                <a:gd name="connsiteY0" fmla="*/ 1839 h 83815"/>
                <a:gd name="connsiteX1" fmla="*/ 2556001 w 2560395"/>
                <a:gd name="connsiteY1" fmla="*/ 0 h 83815"/>
                <a:gd name="connsiteX2" fmla="*/ 2560395 w 2560395"/>
                <a:gd name="connsiteY2" fmla="*/ 83815 h 83815"/>
                <a:gd name="connsiteX3" fmla="*/ 0 w 2560395"/>
                <a:gd name="connsiteY3" fmla="*/ 18738 h 83815"/>
                <a:gd name="connsiteX4" fmla="*/ 0 w 2560395"/>
                <a:gd name="connsiteY4" fmla="*/ 1839 h 83815"/>
                <a:gd name="connsiteX0" fmla="*/ 0 w 2556001"/>
                <a:gd name="connsiteY0" fmla="*/ 1839 h 102030"/>
                <a:gd name="connsiteX1" fmla="*/ 2556001 w 2556001"/>
                <a:gd name="connsiteY1" fmla="*/ 0 h 102030"/>
                <a:gd name="connsiteX2" fmla="*/ 2555148 w 2556001"/>
                <a:gd name="connsiteY2" fmla="*/ 102029 h 102030"/>
                <a:gd name="connsiteX3" fmla="*/ 0 w 2556001"/>
                <a:gd name="connsiteY3" fmla="*/ 18738 h 102030"/>
                <a:gd name="connsiteX4" fmla="*/ 0 w 2556001"/>
                <a:gd name="connsiteY4" fmla="*/ 1839 h 102030"/>
                <a:gd name="connsiteX0" fmla="*/ 0 w 2556933"/>
                <a:gd name="connsiteY0" fmla="*/ 1839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0 w 2556933"/>
                <a:gd name="connsiteY3" fmla="*/ 18738 h 115690"/>
                <a:gd name="connsiteX4" fmla="*/ 0 w 2556933"/>
                <a:gd name="connsiteY4" fmla="*/ 1839 h 115690"/>
                <a:gd name="connsiteX0" fmla="*/ 0 w 2556933"/>
                <a:gd name="connsiteY0" fmla="*/ 1839 h 115688"/>
                <a:gd name="connsiteX1" fmla="*/ 2556001 w 2556933"/>
                <a:gd name="connsiteY1" fmla="*/ 0 h 115688"/>
                <a:gd name="connsiteX2" fmla="*/ 2556897 w 2556933"/>
                <a:gd name="connsiteY2" fmla="*/ 115689 h 115688"/>
                <a:gd name="connsiteX3" fmla="*/ 1748 w 2556933"/>
                <a:gd name="connsiteY3" fmla="*/ 50618 h 115688"/>
                <a:gd name="connsiteX4" fmla="*/ 0 w 2556933"/>
                <a:gd name="connsiteY4" fmla="*/ 1839 h 115688"/>
                <a:gd name="connsiteX0" fmla="*/ 0 w 2556933"/>
                <a:gd name="connsiteY0" fmla="*/ 42825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50618 h 115690"/>
                <a:gd name="connsiteX4" fmla="*/ 0 w 2556933"/>
                <a:gd name="connsiteY4" fmla="*/ 42825 h 115690"/>
                <a:gd name="connsiteX0" fmla="*/ 0 w 2556933"/>
                <a:gd name="connsiteY0" fmla="*/ 42825 h 115688"/>
                <a:gd name="connsiteX1" fmla="*/ 2556001 w 2556933"/>
                <a:gd name="connsiteY1" fmla="*/ 0 h 115688"/>
                <a:gd name="connsiteX2" fmla="*/ 2556897 w 2556933"/>
                <a:gd name="connsiteY2" fmla="*/ 115689 h 115688"/>
                <a:gd name="connsiteX3" fmla="*/ 1748 w 2556933"/>
                <a:gd name="connsiteY3" fmla="*/ 64284 h 115688"/>
                <a:gd name="connsiteX4" fmla="*/ 0 w 2556933"/>
                <a:gd name="connsiteY4" fmla="*/ 42825 h 115688"/>
                <a:gd name="connsiteX0" fmla="*/ 0 w 2556933"/>
                <a:gd name="connsiteY0" fmla="*/ 56486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64284 h 115690"/>
                <a:gd name="connsiteX4" fmla="*/ 0 w 2556933"/>
                <a:gd name="connsiteY4" fmla="*/ 56486 h 115690"/>
                <a:gd name="connsiteX0" fmla="*/ 170 w 2555354"/>
                <a:gd name="connsiteY0" fmla="*/ 42829 h 115688"/>
                <a:gd name="connsiteX1" fmla="*/ 2554422 w 2555354"/>
                <a:gd name="connsiteY1" fmla="*/ 0 h 115688"/>
                <a:gd name="connsiteX2" fmla="*/ 2555318 w 2555354"/>
                <a:gd name="connsiteY2" fmla="*/ 115689 h 115688"/>
                <a:gd name="connsiteX3" fmla="*/ 169 w 2555354"/>
                <a:gd name="connsiteY3" fmla="*/ 64284 h 115688"/>
                <a:gd name="connsiteX4" fmla="*/ 170 w 2555354"/>
                <a:gd name="connsiteY4" fmla="*/ 42829 h 115688"/>
                <a:gd name="connsiteX0" fmla="*/ 0 w 2556933"/>
                <a:gd name="connsiteY0" fmla="*/ 42828 h 115690"/>
                <a:gd name="connsiteX1" fmla="*/ 2556001 w 2556933"/>
                <a:gd name="connsiteY1" fmla="*/ 0 h 115690"/>
                <a:gd name="connsiteX2" fmla="*/ 2556897 w 2556933"/>
                <a:gd name="connsiteY2" fmla="*/ 115689 h 115690"/>
                <a:gd name="connsiteX3" fmla="*/ 1748 w 2556933"/>
                <a:gd name="connsiteY3" fmla="*/ 64284 h 115690"/>
                <a:gd name="connsiteX4" fmla="*/ 0 w 2556933"/>
                <a:gd name="connsiteY4" fmla="*/ 42828 h 115690"/>
                <a:gd name="connsiteX0" fmla="*/ 169 w 2557102"/>
                <a:gd name="connsiteY0" fmla="*/ 42828 h 115688"/>
                <a:gd name="connsiteX1" fmla="*/ 2556170 w 2557102"/>
                <a:gd name="connsiteY1" fmla="*/ 0 h 115688"/>
                <a:gd name="connsiteX2" fmla="*/ 2557066 w 2557102"/>
                <a:gd name="connsiteY2" fmla="*/ 115689 h 115688"/>
                <a:gd name="connsiteX3" fmla="*/ 168 w 2557102"/>
                <a:gd name="connsiteY3" fmla="*/ 73398 h 115688"/>
                <a:gd name="connsiteX4" fmla="*/ 169 w 2557102"/>
                <a:gd name="connsiteY4" fmla="*/ 42828 h 1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7102" h="115688">
                  <a:moveTo>
                    <a:pt x="169" y="42828"/>
                  </a:moveTo>
                  <a:lnTo>
                    <a:pt x="2556170" y="0"/>
                  </a:lnTo>
                  <a:cubicBezTo>
                    <a:pt x="2555886" y="34010"/>
                    <a:pt x="2557350" y="81679"/>
                    <a:pt x="2557066" y="115689"/>
                  </a:cubicBezTo>
                  <a:lnTo>
                    <a:pt x="168" y="73398"/>
                  </a:lnTo>
                  <a:cubicBezTo>
                    <a:pt x="-415" y="57138"/>
                    <a:pt x="752" y="59088"/>
                    <a:pt x="169" y="428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8" name="Group 27"/>
          <p:cNvGrpSpPr>
            <a:grpSpLocks/>
          </p:cNvGrpSpPr>
          <p:nvPr/>
        </p:nvGrpSpPr>
        <p:grpSpPr bwMode="auto">
          <a:xfrm rot="1611640">
            <a:off x="5122997" y="1559358"/>
            <a:ext cx="3444505" cy="3454557"/>
            <a:chOff x="747" y="42"/>
            <a:chExt cx="4002" cy="4013"/>
          </a:xfrm>
        </p:grpSpPr>
        <p:sp>
          <p:nvSpPr>
            <p:cNvPr id="117" name="Oval 28"/>
            <p:cNvSpPr>
              <a:spLocks noChangeArrowheads="1"/>
            </p:cNvSpPr>
            <p:nvPr/>
          </p:nvSpPr>
          <p:spPr bwMode="auto">
            <a:xfrm>
              <a:off x="747" y="42"/>
              <a:ext cx="4002" cy="4013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矩形 6"/>
            <p:cNvSpPr/>
            <p:nvPr/>
          </p:nvSpPr>
          <p:spPr>
            <a:xfrm rot="20001044">
              <a:off x="2634" y="1682"/>
              <a:ext cx="1612" cy="46"/>
            </a:xfrm>
            <a:custGeom>
              <a:avLst/>
              <a:gdLst>
                <a:gd name="connsiteX0" fmla="*/ 0 w 2556000"/>
                <a:gd name="connsiteY0" fmla="*/ 0 h 72000"/>
                <a:gd name="connsiteX1" fmla="*/ 2556000 w 2556000"/>
                <a:gd name="connsiteY1" fmla="*/ 0 h 72000"/>
                <a:gd name="connsiteX2" fmla="*/ 2556000 w 2556000"/>
                <a:gd name="connsiteY2" fmla="*/ 72000 h 72000"/>
                <a:gd name="connsiteX3" fmla="*/ 0 w 2556000"/>
                <a:gd name="connsiteY3" fmla="*/ 72000 h 72000"/>
                <a:gd name="connsiteX4" fmla="*/ 0 w 2556000"/>
                <a:gd name="connsiteY4" fmla="*/ 0 h 72000"/>
                <a:gd name="connsiteX0" fmla="*/ 0 w 2560395"/>
                <a:gd name="connsiteY0" fmla="*/ 0 h 72000"/>
                <a:gd name="connsiteX1" fmla="*/ 2556000 w 2560395"/>
                <a:gd name="connsiteY1" fmla="*/ 0 h 72000"/>
                <a:gd name="connsiteX2" fmla="*/ 2560395 w 2560395"/>
                <a:gd name="connsiteY2" fmla="*/ 63244 h 72000"/>
                <a:gd name="connsiteX3" fmla="*/ 0 w 2560395"/>
                <a:gd name="connsiteY3" fmla="*/ 72000 h 72000"/>
                <a:gd name="connsiteX4" fmla="*/ 0 w 2560395"/>
                <a:gd name="connsiteY4" fmla="*/ 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0395" h="72000">
                  <a:moveTo>
                    <a:pt x="0" y="0"/>
                  </a:moveTo>
                  <a:lnTo>
                    <a:pt x="2556000" y="0"/>
                  </a:lnTo>
                  <a:lnTo>
                    <a:pt x="2560395" y="63244"/>
                  </a:lnTo>
                  <a:lnTo>
                    <a:pt x="0" y="72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9" name="Group 93"/>
          <p:cNvGrpSpPr>
            <a:grpSpLocks/>
          </p:cNvGrpSpPr>
          <p:nvPr/>
        </p:nvGrpSpPr>
        <p:grpSpPr bwMode="auto">
          <a:xfrm rot="18079708">
            <a:off x="5164881" y="1610457"/>
            <a:ext cx="3361575" cy="3352361"/>
            <a:chOff x="877" y="103"/>
            <a:chExt cx="4013" cy="4002"/>
          </a:xfrm>
        </p:grpSpPr>
        <p:grpSp>
          <p:nvGrpSpPr>
            <p:cNvPr id="110" name="Group 94"/>
            <p:cNvGrpSpPr>
              <a:grpSpLocks/>
            </p:cNvGrpSpPr>
            <p:nvPr/>
          </p:nvGrpSpPr>
          <p:grpSpPr bwMode="auto">
            <a:xfrm rot="3368068">
              <a:off x="883" y="97"/>
              <a:ext cx="4002" cy="4013"/>
              <a:chOff x="747" y="42"/>
              <a:chExt cx="4002" cy="4013"/>
            </a:xfrm>
          </p:grpSpPr>
          <p:sp>
            <p:nvSpPr>
              <p:cNvPr id="115" name="Oval 95"/>
              <p:cNvSpPr>
                <a:spLocks noChangeArrowheads="1"/>
              </p:cNvSpPr>
              <p:nvPr/>
            </p:nvSpPr>
            <p:spPr bwMode="auto">
              <a:xfrm>
                <a:off x="747" y="42"/>
                <a:ext cx="4002" cy="4013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alpha val="50000"/>
                      </a:scheme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流程图: 延期 5"/>
              <p:cNvSpPr/>
              <p:nvPr/>
            </p:nvSpPr>
            <p:spPr>
              <a:xfrm rot="13004379">
                <a:off x="1936" y="1722"/>
                <a:ext cx="987" cy="212"/>
              </a:xfrm>
              <a:custGeom>
                <a:avLst/>
                <a:gdLst/>
                <a:ahLst/>
                <a:cxnLst/>
                <a:rect l="l" t="t" r="r" b="b"/>
                <a:pathLst>
                  <a:path w="1567636" h="337529">
                    <a:moveTo>
                      <a:pt x="1527413" y="255235"/>
                    </a:moveTo>
                    <a:lnTo>
                      <a:pt x="1445426" y="259142"/>
                    </a:lnTo>
                    <a:lnTo>
                      <a:pt x="1430002" y="260852"/>
                    </a:lnTo>
                    <a:lnTo>
                      <a:pt x="1429974" y="259879"/>
                    </a:lnTo>
                    <a:cubicBezTo>
                      <a:pt x="1021609" y="279643"/>
                      <a:pt x="555049" y="321151"/>
                      <a:pt x="156892" y="337402"/>
                    </a:cubicBezTo>
                    <a:cubicBezTo>
                      <a:pt x="73708" y="340797"/>
                      <a:pt x="3522" y="276115"/>
                      <a:pt x="127" y="192932"/>
                    </a:cubicBezTo>
                    <a:cubicBezTo>
                      <a:pt x="-3268" y="109748"/>
                      <a:pt x="61414" y="39562"/>
                      <a:pt x="144597" y="36166"/>
                    </a:cubicBezTo>
                    <a:lnTo>
                      <a:pt x="1443904" y="6290"/>
                    </a:lnTo>
                    <a:cubicBezTo>
                      <a:pt x="1465152" y="4475"/>
                      <a:pt x="1490310" y="0"/>
                      <a:pt x="1506792" y="0"/>
                    </a:cubicBezTo>
                    <a:cubicBezTo>
                      <a:pt x="1544236" y="0"/>
                      <a:pt x="1563324" y="96890"/>
                      <a:pt x="1566758" y="138566"/>
                    </a:cubicBezTo>
                    <a:cubicBezTo>
                      <a:pt x="1570192" y="180242"/>
                      <a:pt x="1564843" y="250055"/>
                      <a:pt x="1527399" y="250055"/>
                    </a:cubicBezTo>
                    <a:lnTo>
                      <a:pt x="1526932" y="2501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11" name="Group 97"/>
            <p:cNvGrpSpPr>
              <a:grpSpLocks/>
            </p:cNvGrpSpPr>
            <p:nvPr/>
          </p:nvGrpSpPr>
          <p:grpSpPr bwMode="auto">
            <a:xfrm rot="3284064">
              <a:off x="2802" y="2022"/>
              <a:ext cx="163" cy="163"/>
              <a:chOff x="2778" y="2007"/>
              <a:chExt cx="163" cy="163"/>
            </a:xfrm>
          </p:grpSpPr>
          <p:sp>
            <p:nvSpPr>
              <p:cNvPr id="112" name="Oval 98"/>
              <p:cNvSpPr>
                <a:spLocks noChangeAspect="1" noChangeArrowheads="1"/>
              </p:cNvSpPr>
              <p:nvPr/>
            </p:nvSpPr>
            <p:spPr bwMode="auto">
              <a:xfrm>
                <a:off x="2778" y="2007"/>
                <a:ext cx="163" cy="1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Oval 99"/>
              <p:cNvSpPr>
                <a:spLocks noChangeAspect="1" noChangeArrowheads="1"/>
              </p:cNvSpPr>
              <p:nvPr/>
            </p:nvSpPr>
            <p:spPr bwMode="auto">
              <a:xfrm>
                <a:off x="2788" y="2016"/>
                <a:ext cx="144" cy="144"/>
              </a:xfrm>
              <a:prstGeom prst="ellipse">
                <a:avLst/>
              </a:prstGeom>
              <a:solidFill>
                <a:srgbClr val="08080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Oval 100"/>
              <p:cNvSpPr>
                <a:spLocks noChangeAspect="1" noChangeArrowheads="1"/>
              </p:cNvSpPr>
              <p:nvPr/>
            </p:nvSpPr>
            <p:spPr bwMode="auto">
              <a:xfrm>
                <a:off x="2848" y="2077"/>
                <a:ext cx="23" cy="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103" name="TextBox 4102"/>
          <p:cNvSpPr txBox="1"/>
          <p:nvPr/>
        </p:nvSpPr>
        <p:spPr>
          <a:xfrm>
            <a:off x="1040471" y="5291916"/>
            <a:ext cx="288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“PPT</a:t>
            </a:r>
            <a:r>
              <a:rPr lang="zh-CN" altLang="en-US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动画大师</a:t>
            </a:r>
            <a:r>
              <a:rPr lang="en-US" altLang="zh-CN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”</a:t>
            </a:r>
            <a:r>
              <a:rPr lang="zh-CN" altLang="en-US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插件制作</a:t>
            </a:r>
            <a:endParaRPr lang="zh-CN" altLang="en-US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300192" y="5291916"/>
            <a:ext cx="288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黑体" pitchFamily="2" charset="-122"/>
                <a:ea typeface="黑体" pitchFamily="2" charset="-122"/>
              </a:rPr>
              <a:t>PPT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旋转动画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05" name="TextBox 4104"/>
          <p:cNvSpPr txBox="1"/>
          <p:nvPr/>
        </p:nvSpPr>
        <p:spPr>
          <a:xfrm>
            <a:off x="3588079" y="5445223"/>
            <a:ext cx="2826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区</a:t>
            </a:r>
            <a:r>
              <a:rPr lang="zh-CN" altLang="en-US" sz="7200" dirty="0">
                <a:latin typeface="黑体" pitchFamily="2" charset="-122"/>
                <a:ea typeface="黑体" pitchFamily="2" charset="-122"/>
              </a:rPr>
              <a:t>别</a:t>
            </a:r>
          </a:p>
        </p:txBody>
      </p:sp>
      <p:sp>
        <p:nvSpPr>
          <p:cNvPr id="3" name="矩形 2"/>
          <p:cNvSpPr/>
          <p:nvPr/>
        </p:nvSpPr>
        <p:spPr>
          <a:xfrm>
            <a:off x="4652231" y="0"/>
            <a:ext cx="4491769" cy="6926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6262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6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base" accumulate="none">
                                        <p:cTn id="8" dur="3600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base" accumulate="none">
                                        <p:cTn id="10" dur="43200000" repeatDur="0" restart="never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 from="0" to="360000">
                                      <p:cBhvr additive="base" accumulate="none">
                                        <p:cTn id="12" dur="1" repeatDur="0" restart="never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" to="720000">
                                      <p:cBhvr additive="base" accumulate="none">
                                        <p:cTn id="13" dur="1" repeatDur="0" restart="never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" to="1080000">
                                      <p:cBhvr additive="base" accumulate="none">
                                        <p:cTn id="14" dur="1" repeatDur="0" restart="never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" to="1440000">
                                      <p:cBhvr additive="base" accumulate="none">
                                        <p:cTn id="15" dur="1" repeatDur="0" restart="never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" to="1800000">
                                      <p:cBhvr additive="base" accumulate="none">
                                        <p:cTn id="16" dur="1" repeatDur="0" restart="never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" to="2160000">
                                      <p:cBhvr additive="base" accumulate="none">
                                        <p:cTn id="17" dur="1" repeatDur="0" restart="never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60000" to="2520000">
                                      <p:cBhvr additive="base" accumulate="none">
                                        <p:cTn id="18" dur="1" repeatDur="0" restart="never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520000" to="2880000">
                                      <p:cBhvr additive="base" accumulate="none">
                                        <p:cTn id="19" dur="1" repeatDur="0" restart="never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880000" to="3240000">
                                      <p:cBhvr additive="base" accumulate="none">
                                        <p:cTn id="20" dur="1" repeatDur="0" restart="never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240000" to="3600000">
                                      <p:cBhvr additive="base" accumulate="none">
                                        <p:cTn id="21" dur="1" repeatDur="0" restart="never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0" to="3960000">
                                      <p:cBhvr additive="base" accumulate="none">
                                        <p:cTn id="22" dur="1" repeatDur="0" restart="never" fill="hold">
                                          <p:stCondLst>
                                            <p:cond delay="1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960000" to="4320000">
                                      <p:cBhvr additive="base" accumulate="none">
                                        <p:cTn id="23" dur="1" repeatDur="0" restart="never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320000" to="4680000">
                                      <p:cBhvr additive="base" accumulate="none">
                                        <p:cTn id="24" dur="1" repeatDur="0" restart="never" fill="hold">
                                          <p:stCondLst>
                                            <p:cond delay="1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680000" to="5040000">
                                      <p:cBhvr additive="base" accumulate="none">
                                        <p:cTn id="25" dur="1" repeatDur="0" restart="never" fill="hold">
                                          <p:stCondLst>
                                            <p:cond delay="1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040000" to="5400000">
                                      <p:cBhvr additive="base" accumulate="none">
                                        <p:cTn id="26" dur="1" repeatDur="0" restart="never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400000" to="5760000">
                                      <p:cBhvr additive="base" accumulate="none">
                                        <p:cTn id="27" dur="1" repeatDur="0" restart="never" fill="hold">
                                          <p:stCondLst>
                                            <p:cond delay="1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760000" to="6120000">
                                      <p:cBhvr additive="base" accumulate="none">
                                        <p:cTn id="28" dur="1" repeatDur="0" restart="never" fill="hold">
                                          <p:stCondLst>
                                            <p:cond delay="1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120000" to="6480000">
                                      <p:cBhvr additive="base" accumulate="none">
                                        <p:cTn id="29" dur="1" repeatDur="0" restart="never" fill="hold">
                                          <p:stCondLst>
                                            <p:cond delay="1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480000" to="6840000">
                                      <p:cBhvr additive="base" accumulate="none">
                                        <p:cTn id="30" dur="1" repeatDur="0" restart="never" fill="hold">
                                          <p:stCondLst>
                                            <p:cond delay="1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840000" to="7200000">
                                      <p:cBhvr additive="base" accumulate="none">
                                        <p:cTn id="31" dur="1" repeatDur="0" restart="never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0" to="7560000">
                                      <p:cBhvr additive="base" accumulate="none">
                                        <p:cTn id="32" dur="1" repeatDur="0" restart="never" fill="hold">
                                          <p:stCondLst>
                                            <p:cond delay="2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560000" to="7920000">
                                      <p:cBhvr additive="base" accumulate="none">
                                        <p:cTn id="33" dur="1" repeatDur="0" restart="never" fill="hold">
                                          <p:stCondLst>
                                            <p:cond delay="2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920000" to="8280000">
                                      <p:cBhvr additive="base" accumulate="none">
                                        <p:cTn id="34" dur="1" repeatDur="0" restart="never" fill="hold">
                                          <p:stCondLst>
                                            <p:cond delay="2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280000" to="8640000">
                                      <p:cBhvr additive="base" accumulate="none">
                                        <p:cTn id="35" dur="1" repeatDur="0" restart="never" fill="hold">
                                          <p:stCondLst>
                                            <p:cond delay="2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640000" to="9000000">
                                      <p:cBhvr additive="base" accumulate="none">
                                        <p:cTn id="36" dur="1" repeatDur="0" restart="never" fill="hold">
                                          <p:stCondLst>
                                            <p:cond delay="2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000000" to="9360000">
                                      <p:cBhvr additive="base" accumulate="none">
                                        <p:cTn id="37" dur="1" repeatDur="0" restart="never" fill="hold">
                                          <p:stCondLst>
                                            <p:cond delay="2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360000" to="9720000">
                                      <p:cBhvr additive="base" accumulate="none">
                                        <p:cTn id="38" dur="1" repeatDur="0" restart="never" fill="hold">
                                          <p:stCondLst>
                                            <p:cond delay="2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720000" to="10080000">
                                      <p:cBhvr additive="base" accumulate="none">
                                        <p:cTn id="39" dur="1" repeatDur="0" restart="never" fill="hold">
                                          <p:stCondLst>
                                            <p:cond delay="2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080000" to="10440000">
                                      <p:cBhvr additive="base" accumulate="none">
                                        <p:cTn id="40" dur="1" repeatDur="0" restart="never" fill="hold">
                                          <p:stCondLst>
                                            <p:cond delay="2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440000" to="10800000">
                                      <p:cBhvr additive="base" accumulate="none">
                                        <p:cTn id="41" dur="1" repeatDur="0" restart="never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0" to="11160000">
                                      <p:cBhvr additive="base" accumulate="none">
                                        <p:cTn id="42" dur="1" repeatDur="0" restart="never" fill="hold">
                                          <p:stCondLst>
                                            <p:cond delay="3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160000" to="11520000">
                                      <p:cBhvr additive="base" accumulate="none">
                                        <p:cTn id="43" dur="1" repeatDur="0" restart="never" fill="hold">
                                          <p:stCondLst>
                                            <p:cond delay="3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520000" to="11880000">
                                      <p:cBhvr additive="base" accumulate="none">
                                        <p:cTn id="44" dur="1" repeatDur="0" restart="never" fill="hold">
                                          <p:stCondLst>
                                            <p:cond delay="3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880000" to="12240000">
                                      <p:cBhvr additive="base" accumulate="none">
                                        <p:cTn id="45" dur="1" repeatDur="0" restart="never" fill="hold">
                                          <p:stCondLst>
                                            <p:cond delay="3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240000" to="12600000">
                                      <p:cBhvr additive="base" accumulate="none">
                                        <p:cTn id="46" dur="1" repeatDur="0" restart="never" fill="hold">
                                          <p:stCondLst>
                                            <p:cond delay="3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600000" to="12960000">
                                      <p:cBhvr additive="base" accumulate="none">
                                        <p:cTn id="47" dur="1" repeatDur="0" restart="never" fill="hold">
                                          <p:stCondLst>
                                            <p:cond delay="3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960000" to="13320000">
                                      <p:cBhvr additive="base" accumulate="none">
                                        <p:cTn id="48" dur="1" repeatDur="0" restart="never" fill="hold">
                                          <p:stCondLst>
                                            <p:cond delay="3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320000" to="13680000">
                                      <p:cBhvr additive="base" accumulate="none">
                                        <p:cTn id="49" dur="1" repeatDur="0" restart="never" fill="hold">
                                          <p:stCondLst>
                                            <p:cond delay="3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680000" to="14040000">
                                      <p:cBhvr additive="base" accumulate="none">
                                        <p:cTn id="50" dur="1" repeatDur="0" restart="never" fill="hold">
                                          <p:stCondLst>
                                            <p:cond delay="3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040000" to="14400000">
                                      <p:cBhvr additive="base" accumulate="none">
                                        <p:cTn id="51" dur="1" repeatDur="0" restart="never" fill="hold">
                                          <p:stCondLst>
                                            <p:cond delay="3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0" to="14760000">
                                      <p:cBhvr additive="base" accumulate="none">
                                        <p:cTn id="52" dur="1" repeatDur="0" restart="never" fill="hold">
                                          <p:stCondLst>
                                            <p:cond delay="4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760000" to="15120000">
                                      <p:cBhvr additive="base" accumulate="none">
                                        <p:cTn id="53" dur="1" repeatDur="0" restart="never" fill="hold">
                                          <p:stCondLst>
                                            <p:cond delay="4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120000" to="15480000">
                                      <p:cBhvr additive="base" accumulate="none">
                                        <p:cTn id="54" dur="1" repeatDur="0" restart="never" fill="hold">
                                          <p:stCondLst>
                                            <p:cond delay="4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480000" to="15840000">
                                      <p:cBhvr additive="base" accumulate="none">
                                        <p:cTn id="55" dur="1" repeatDur="0" restart="never" fill="hold">
                                          <p:stCondLst>
                                            <p:cond delay="4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840000" to="16200000">
                                      <p:cBhvr additive="base" accumulate="none">
                                        <p:cTn id="56" dur="1" repeatDur="0" restart="never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200000" to="16560000">
                                      <p:cBhvr additive="base" accumulate="none">
                                        <p:cTn id="57" dur="1" repeatDur="0" restart="never" fill="hold">
                                          <p:stCondLst>
                                            <p:cond delay="4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560000" to="16920000">
                                      <p:cBhvr additive="base" accumulate="none">
                                        <p:cTn id="58" dur="1" repeatDur="0" restart="never" fill="hold">
                                          <p:stCondLst>
                                            <p:cond delay="4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920000" to="17280000">
                                      <p:cBhvr additive="base" accumulate="none">
                                        <p:cTn id="59" dur="1" repeatDur="0" restart="never" fill="hold">
                                          <p:stCondLst>
                                            <p:cond delay="4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280000" to="17640000">
                                      <p:cBhvr additive="base" accumulate="none">
                                        <p:cTn id="60" dur="1" repeatDur="0" restart="never" fill="hold">
                                          <p:stCondLst>
                                            <p:cond delay="4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640000" to="18000000">
                                      <p:cBhvr additive="base" accumulate="none">
                                        <p:cTn id="61" dur="1" repeatDur="0" restart="never" fill="hold">
                                          <p:stCondLst>
                                            <p:cond delay="4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0" to="18360000">
                                      <p:cBhvr additive="base" accumulate="none">
                                        <p:cTn id="62" dur="1" repeatDur="0" restart="never" fill="hold">
                                          <p:stCondLst>
                                            <p:cond delay="50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360000" to="18720000">
                                      <p:cBhvr additive="base" accumulate="none">
                                        <p:cTn id="63" dur="1" repeatDur="0" restart="never" fill="hold">
                                          <p:stCondLst>
                                            <p:cond delay="5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720000" to="19080000">
                                      <p:cBhvr additive="base" accumulate="none">
                                        <p:cTn id="64" dur="1" repeatDur="0" restart="never" fill="hold">
                                          <p:stCondLst>
                                            <p:cond delay="5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080000" to="19440000">
                                      <p:cBhvr additive="base" accumulate="none">
                                        <p:cTn id="65" dur="1" repeatDur="0" restart="never" fill="hold">
                                          <p:stCondLst>
                                            <p:cond delay="53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440000" to="19800000">
                                      <p:cBhvr additive="base" accumulate="none">
                                        <p:cTn id="66" dur="1" repeatDur="0" restart="never" fill="hold">
                                          <p:stCondLst>
                                            <p:cond delay="5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800000" to="20160000">
                                      <p:cBhvr additive="base" accumulate="none">
                                        <p:cTn id="67" dur="1" repeatDur="0" restart="never" fill="hold">
                                          <p:stCondLst>
                                            <p:cond delay="55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160000" to="20520000">
                                      <p:cBhvr additive="base" accumulate="none">
                                        <p:cTn id="68" dur="1" repeatDur="0" restart="never" fill="hold">
                                          <p:stCondLst>
                                            <p:cond delay="56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520000" to="20880000">
                                      <p:cBhvr additive="base" accumulate="none">
                                        <p:cTn id="69" dur="1" repeatDur="0" restart="never" fill="hold">
                                          <p:stCondLst>
                                            <p:cond delay="57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880000" to="21240000">
                                      <p:cBhvr additive="base" accumulate="none">
                                        <p:cTn id="70" dur="1" repeatDur="0" restart="never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240000" to="21600000">
                                      <p:cBhvr additive="base" accumulate="none">
                                        <p:cTn id="71" dur="1" repeatDur="0" restart="never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 from="0" to="360000">
                                      <p:cBhvr additive="base" accumulate="none">
                                        <p:cTn id="73" dur="1" repeatDur="0" restart="never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" to="720000">
                                      <p:cBhvr additive="base" accumulate="none">
                                        <p:cTn id="74" dur="1" repeatDur="0" restart="never" fill="hold">
                                          <p:stCondLst>
                                            <p:cond delay="1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" to="1080000">
                                      <p:cBhvr additive="base" accumulate="none">
                                        <p:cTn id="75" dur="1" repeatDur="0" restart="never" fill="hold">
                                          <p:stCondLst>
                                            <p:cond delay="1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" to="1440000">
                                      <p:cBhvr additive="base" accumulate="none">
                                        <p:cTn id="76" dur="1" repeatDur="0" restart="never" fill="hold">
                                          <p:stCondLst>
                                            <p:cond delay="2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" to="1800000">
                                      <p:cBhvr additive="base" accumulate="none">
                                        <p:cTn id="77" dur="1" repeatDur="0" restart="never" fill="hold">
                                          <p:stCondLst>
                                            <p:cond delay="2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" to="2160000">
                                      <p:cBhvr additive="base" accumulate="none">
                                        <p:cTn id="78" dur="1" repeatDur="0" restart="never" fill="hold">
                                          <p:stCondLst>
                                            <p:cond delay="3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60000" to="2520000">
                                      <p:cBhvr additive="base" accumulate="none">
                                        <p:cTn id="79" dur="1" repeatDur="0" restart="never" fill="hold">
                                          <p:stCondLst>
                                            <p:cond delay="4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520000" to="2880000">
                                      <p:cBhvr additive="base" accumulate="none">
                                        <p:cTn id="80" dur="1" repeatDur="0" restart="never" fill="hold">
                                          <p:stCondLst>
                                            <p:cond delay="4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880000" to="3240000">
                                      <p:cBhvr additive="base" accumulate="none">
                                        <p:cTn id="81" dur="1" repeatDur="0" restart="never" fill="hold">
                                          <p:stCondLst>
                                            <p:cond delay="5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240000" to="3600000">
                                      <p:cBhvr additive="base" accumulate="none">
                                        <p:cTn id="82" dur="1" repeatDur="0" restart="never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0" to="3960000">
                                      <p:cBhvr additive="base" accumulate="none">
                                        <p:cTn id="83" dur="1" repeatDur="0" restart="never" fill="hold">
                                          <p:stCondLst>
                                            <p:cond delay="6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960000" to="4320000">
                                      <p:cBhvr additive="base" accumulate="none">
                                        <p:cTn id="84" dur="1" repeatDur="0" restart="never" fill="hold">
                                          <p:stCondLst>
                                            <p:cond delay="7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320000" to="4680000">
                                      <p:cBhvr additive="base" accumulate="none">
                                        <p:cTn id="85" dur="1" repeatDur="0" restart="never" fill="hold">
                                          <p:stCondLst>
                                            <p:cond delay="7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680000" to="5040000">
                                      <p:cBhvr additive="base" accumulate="none">
                                        <p:cTn id="86" dur="1" repeatDur="0" restart="never" fill="hold">
                                          <p:stCondLst>
                                            <p:cond delay="8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040000" to="5400000">
                                      <p:cBhvr additive="base" accumulate="none">
                                        <p:cTn id="87" dur="1" repeatDur="0" restart="never" fill="hold">
                                          <p:stCondLst>
                                            <p:cond delay="8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400000" to="5760000">
                                      <p:cBhvr additive="base" accumulate="none">
                                        <p:cTn id="88" dur="1" repeatDur="0" restart="never" fill="hold">
                                          <p:stCondLst>
                                            <p:cond delay="9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760000" to="6120000">
                                      <p:cBhvr additive="base" accumulate="none">
                                        <p:cTn id="89" dur="1" repeatDur="0" restart="never" fill="hold">
                                          <p:stCondLst>
                                            <p:cond delay="10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120000" to="6480000">
                                      <p:cBhvr additive="base" accumulate="none">
                                        <p:cTn id="90" dur="1" repeatDur="0" restart="never" fill="hold">
                                          <p:stCondLst>
                                            <p:cond delay="10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480000" to="6840000">
                                      <p:cBhvr additive="base" accumulate="none">
                                        <p:cTn id="91" dur="1" repeatDur="0" restart="never" fill="hold">
                                          <p:stCondLst>
                                            <p:cond delay="11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840000" to="7200000">
                                      <p:cBhvr additive="base" accumulate="none">
                                        <p:cTn id="92" dur="1" repeatDur="0" restart="never" fill="hold">
                                          <p:stCondLst>
                                            <p:cond delay="11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0" to="7560000">
                                      <p:cBhvr additive="base" accumulate="none">
                                        <p:cTn id="93" dur="1" repeatDur="0" restart="never" fill="hold">
                                          <p:stCondLst>
                                            <p:cond delay="12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560000" to="7920000">
                                      <p:cBhvr additive="base" accumulate="none">
                                        <p:cTn id="94" dur="1" repeatDur="0" restart="never" fill="hold">
                                          <p:stCondLst>
                                            <p:cond delay="13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920000" to="8280000">
                                      <p:cBhvr additive="base" accumulate="none">
                                        <p:cTn id="95" dur="1" repeatDur="0" restart="never" fill="hold">
                                          <p:stCondLst>
                                            <p:cond delay="13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280000" to="8640000">
                                      <p:cBhvr additive="base" accumulate="none">
                                        <p:cTn id="96" dur="1" repeatDur="0" restart="never" fill="hold">
                                          <p:stCondLst>
                                            <p:cond delay="14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640000" to="9000000">
                                      <p:cBhvr additive="base" accumulate="none">
                                        <p:cTn id="97" dur="1" repeatDur="0" restart="never" fill="hold">
                                          <p:stCondLst>
                                            <p:cond delay="14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000000" to="9360000">
                                      <p:cBhvr additive="base" accumulate="none">
                                        <p:cTn id="98" dur="1" repeatDur="0" restart="never" fill="hold">
                                          <p:stCondLst>
                                            <p:cond delay="15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360000" to="9720000">
                                      <p:cBhvr additive="base" accumulate="none">
                                        <p:cTn id="99" dur="1" repeatDur="0" restart="never" fill="hold">
                                          <p:stCondLst>
                                            <p:cond delay="16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720000" to="10080000">
                                      <p:cBhvr additive="base" accumulate="none">
                                        <p:cTn id="100" dur="1" repeatDur="0" restart="never" fill="hold">
                                          <p:stCondLst>
                                            <p:cond delay="16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080000" to="10440000">
                                      <p:cBhvr additive="base" accumulate="none">
                                        <p:cTn id="101" dur="1" repeatDur="0" restart="never" fill="hold">
                                          <p:stCondLst>
                                            <p:cond delay="17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440000" to="10800000">
                                      <p:cBhvr additive="base" accumulate="none">
                                        <p:cTn id="102" dur="1" repeatDur="0" restart="never" fill="hold">
                                          <p:stCondLst>
                                            <p:cond delay="17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0" to="11160000">
                                      <p:cBhvr additive="base" accumulate="none">
                                        <p:cTn id="103" dur="1" repeatDur="0" restart="never" fill="hold">
                                          <p:stCondLst>
                                            <p:cond delay="18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160000" to="11520000">
                                      <p:cBhvr additive="base" accumulate="none">
                                        <p:cTn id="104" dur="1" repeatDur="0" restart="never" fill="hold">
                                          <p:stCondLst>
                                            <p:cond delay="19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520000" to="11880000">
                                      <p:cBhvr additive="base" accumulate="none">
                                        <p:cTn id="105" dur="1" repeatDur="0" restart="never" fill="hold">
                                          <p:stCondLst>
                                            <p:cond delay="19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880000" to="12240000">
                                      <p:cBhvr additive="base" accumulate="none">
                                        <p:cTn id="106" dur="1" repeatDur="0" restart="never" fill="hold">
                                          <p:stCondLst>
                                            <p:cond delay="20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240000" to="12600000">
                                      <p:cBhvr additive="base" accumulate="none">
                                        <p:cTn id="107" dur="1" repeatDur="0" restart="never" fill="hold">
                                          <p:stCondLst>
                                            <p:cond delay="20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600000" to="12960000">
                                      <p:cBhvr additive="base" accumulate="none">
                                        <p:cTn id="108" dur="1" repeatDur="0" restart="never" fill="hold">
                                          <p:stCondLst>
                                            <p:cond delay="21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960000" to="13320000">
                                      <p:cBhvr additive="base" accumulate="none">
                                        <p:cTn id="109" dur="1" repeatDur="0" restart="never" fill="hold">
                                          <p:stCondLst>
                                            <p:cond delay="22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320000" to="13680000">
                                      <p:cBhvr additive="base" accumulate="none">
                                        <p:cTn id="110" dur="1" repeatDur="0" restart="never" fill="hold">
                                          <p:stCondLst>
                                            <p:cond delay="22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680000" to="14040000">
                                      <p:cBhvr additive="base" accumulate="none">
                                        <p:cTn id="111" dur="1" repeatDur="0" restart="never" fill="hold">
                                          <p:stCondLst>
                                            <p:cond delay="23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040000" to="14400000">
                                      <p:cBhvr additive="base" accumulate="none">
                                        <p:cTn id="112" dur="1" repeatDur="0" restart="never" fill="hold">
                                          <p:stCondLst>
                                            <p:cond delay="23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0" to="14760000">
                                      <p:cBhvr additive="base" accumulate="none">
                                        <p:cTn id="113" dur="1" repeatDur="0" restart="never" fill="hold">
                                          <p:stCondLst>
                                            <p:cond delay="24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760000" to="15120000">
                                      <p:cBhvr additive="base" accumulate="none">
                                        <p:cTn id="114" dur="1" repeatDur="0" restart="never" fill="hold">
                                          <p:stCondLst>
                                            <p:cond delay="25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120000" to="15480000">
                                      <p:cBhvr additive="base" accumulate="none">
                                        <p:cTn id="115" dur="1" repeatDur="0" restart="never" fill="hold">
                                          <p:stCondLst>
                                            <p:cond delay="25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480000" to="15840000">
                                      <p:cBhvr additive="base" accumulate="none">
                                        <p:cTn id="116" dur="1" repeatDur="0" restart="never" fill="hold">
                                          <p:stCondLst>
                                            <p:cond delay="26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840000" to="16200000">
                                      <p:cBhvr additive="base" accumulate="none">
                                        <p:cTn id="117" dur="1" repeatDur="0" restart="never" fill="hold">
                                          <p:stCondLst>
                                            <p:cond delay="26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200000" to="16560000">
                                      <p:cBhvr additive="base" accumulate="none">
                                        <p:cTn id="118" dur="1" repeatDur="0" restart="never" fill="hold">
                                          <p:stCondLst>
                                            <p:cond delay="27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560000" to="16920000">
                                      <p:cBhvr additive="base" accumulate="none">
                                        <p:cTn id="119" dur="1" repeatDur="0" restart="never" fill="hold">
                                          <p:stCondLst>
                                            <p:cond delay="28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920000" to="17280000">
                                      <p:cBhvr additive="base" accumulate="none">
                                        <p:cTn id="120" dur="1" repeatDur="0" restart="never" fill="hold">
                                          <p:stCondLst>
                                            <p:cond delay="28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280000" to="17640000">
                                      <p:cBhvr additive="base" accumulate="none">
                                        <p:cTn id="121" dur="1" repeatDur="0" restart="never" fill="hold">
                                          <p:stCondLst>
                                            <p:cond delay="29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640000" to="18000000">
                                      <p:cBhvr additive="base" accumulate="none">
                                        <p:cTn id="122" dur="1" repeatDur="0" restart="never" fill="hold">
                                          <p:stCondLst>
                                            <p:cond delay="29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0" to="18360000">
                                      <p:cBhvr additive="base" accumulate="none">
                                        <p:cTn id="123" dur="1" repeatDur="0" restart="never" fill="hold">
                                          <p:stCondLst>
                                            <p:cond delay="30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360000" to="18720000">
                                      <p:cBhvr additive="base" accumulate="none">
                                        <p:cTn id="124" dur="1" repeatDur="0" restart="never" fill="hold">
                                          <p:stCondLst>
                                            <p:cond delay="31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720000" to="19080000">
                                      <p:cBhvr additive="base" accumulate="none">
                                        <p:cTn id="125" dur="1" repeatDur="0" restart="never" fill="hold">
                                          <p:stCondLst>
                                            <p:cond delay="31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080000" to="19440000">
                                      <p:cBhvr additive="base" accumulate="none">
                                        <p:cTn id="126" dur="1" repeatDur="0" restart="never" fill="hold">
                                          <p:stCondLst>
                                            <p:cond delay="32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440000" to="19800000">
                                      <p:cBhvr additive="base" accumulate="none">
                                        <p:cTn id="127" dur="1" repeatDur="0" restart="never" fill="hold">
                                          <p:stCondLst>
                                            <p:cond delay="32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800000" to="20160000">
                                      <p:cBhvr additive="base" accumulate="none">
                                        <p:cTn id="128" dur="1" repeatDur="0" restart="never" fill="hold">
                                          <p:stCondLst>
                                            <p:cond delay="335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160000" to="20520000">
                                      <p:cBhvr additive="base" accumulate="none">
                                        <p:cTn id="129" dur="1" repeatDur="0" restart="never" fill="hold">
                                          <p:stCondLst>
                                            <p:cond delay="341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520000" to="20880000">
                                      <p:cBhvr additive="base" accumulate="none">
                                        <p:cTn id="130" dur="1" repeatDur="0" restart="never" fill="hold">
                                          <p:stCondLst>
                                            <p:cond delay="347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880000" to="21240000">
                                      <p:cBhvr additive="base" accumulate="none">
                                        <p:cTn id="131" dur="1" repeatDur="0" restart="never" fill="hold">
                                          <p:stCondLst>
                                            <p:cond delay="353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240000" to="21600000">
                                      <p:cBhvr additive="base" accumulate="none">
                                        <p:cTn id="132" dur="1" repeatDur="0" restart="never" fill="hold">
                                          <p:stCondLst>
                                            <p:cond delay="3599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 from="0" to="360000">
                                      <p:cBhvr additive="base" accumulate="none">
                                        <p:cTn id="134" dur="1" repeatDur="0" restart="never" fill="hold">
                                          <p:stCondLst>
                                            <p:cond delay="7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" to="720000">
                                      <p:cBhvr additive="base" accumulate="none">
                                        <p:cTn id="135" dur="1" repeatDur="0" restart="never" fill="hold">
                                          <p:stCondLst>
                                            <p:cond delay="14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" to="1080000">
                                      <p:cBhvr additive="base" accumulate="none">
                                        <p:cTn id="136" dur="1" repeatDur="0" restart="never" fill="hold">
                                          <p:stCondLst>
                                            <p:cond delay="21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" to="1440000">
                                      <p:cBhvr additive="base" accumulate="none">
                                        <p:cTn id="137" dur="1" repeatDur="0" restart="never" fill="hold">
                                          <p:stCondLst>
                                            <p:cond delay="28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" to="1800000">
                                      <p:cBhvr additive="base" accumulate="none">
                                        <p:cTn id="138" dur="1" repeatDur="0" restart="never" fill="hold">
                                          <p:stCondLst>
                                            <p:cond delay="35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" to="2160000">
                                      <p:cBhvr additive="base" accumulate="none">
                                        <p:cTn id="139" dur="1" repeatDur="0" restart="never" fill="hold">
                                          <p:stCondLst>
                                            <p:cond delay="43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60000" to="2520000">
                                      <p:cBhvr additive="base" accumulate="none">
                                        <p:cTn id="140" dur="1" repeatDur="0" restart="never" fill="hold">
                                          <p:stCondLst>
                                            <p:cond delay="50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520000" to="2880000">
                                      <p:cBhvr additive="base" accumulate="none">
                                        <p:cTn id="141" dur="1" repeatDur="0" restart="never" fill="hold">
                                          <p:stCondLst>
                                            <p:cond delay="57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880000" to="3240000">
                                      <p:cBhvr additive="base" accumulate="none">
                                        <p:cTn id="142" dur="1" repeatDur="0" restart="never" fill="hold">
                                          <p:stCondLst>
                                            <p:cond delay="64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240000" to="3600000">
                                      <p:cBhvr additive="base" accumulate="none">
                                        <p:cTn id="143" dur="1" repeatDur="0" restart="never" fill="hold">
                                          <p:stCondLst>
                                            <p:cond delay="71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600000" to="3960000">
                                      <p:cBhvr additive="base" accumulate="none">
                                        <p:cTn id="144" dur="1" repeatDur="0" restart="never" fill="hold">
                                          <p:stCondLst>
                                            <p:cond delay="79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3960000" to="4320000">
                                      <p:cBhvr additive="base" accumulate="none">
                                        <p:cTn id="145" dur="1" repeatDur="0" restart="never" fill="hold">
                                          <p:stCondLst>
                                            <p:cond delay="863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320000" to="4680000">
                                      <p:cBhvr additive="base" accumulate="none">
                                        <p:cTn id="146" dur="1" repeatDur="0" restart="never" fill="hold">
                                          <p:stCondLst>
                                            <p:cond delay="935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4680000" to="5040000">
                                      <p:cBhvr additive="base" accumulate="none">
                                        <p:cTn id="147" dur="1" repeatDur="0" restart="never" fill="hold">
                                          <p:stCondLst>
                                            <p:cond delay="1007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040000" to="5400000">
                                      <p:cBhvr additive="base" accumulate="none">
                                        <p:cTn id="148" dur="1" repeatDur="0" restart="never" fill="hold">
                                          <p:stCondLst>
                                            <p:cond delay="1079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400000" to="5760000">
                                      <p:cBhvr additive="base" accumulate="none">
                                        <p:cTn id="149" dur="1" repeatDur="0" restart="never" fill="hold">
                                          <p:stCondLst>
                                            <p:cond delay="1151927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5760000" to="6120000">
                                      <p:cBhvr additive="base" accumulate="none">
                                        <p:cTn id="150" dur="1" repeatDur="0" restart="never" fill="hold">
                                          <p:stCondLst>
                                            <p:cond delay="122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120000" to="6480000">
                                      <p:cBhvr additive="base" accumulate="none">
                                        <p:cTn id="151" dur="1" repeatDur="0" restart="never" fill="hold">
                                          <p:stCondLst>
                                            <p:cond delay="129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480000" to="6840000">
                                      <p:cBhvr additive="base" accumulate="none">
                                        <p:cTn id="152" dur="1" repeatDur="0" restart="never" fill="hold">
                                          <p:stCondLst>
                                            <p:cond delay="136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6840000" to="7200000">
                                      <p:cBhvr additive="base" accumulate="none">
                                        <p:cTn id="153" dur="1" repeatDur="0" restart="never" fill="hold">
                                          <p:stCondLst>
                                            <p:cond delay="143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200000" to="7560000">
                                      <p:cBhvr additive="base" accumulate="none">
                                        <p:cTn id="154" dur="1" repeatDur="0" restart="never" fill="hold">
                                          <p:stCondLst>
                                            <p:cond delay="151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560000" to="7920000">
                                      <p:cBhvr additive="base" accumulate="none">
                                        <p:cTn id="155" dur="1" repeatDur="0" restart="never" fill="hold">
                                          <p:stCondLst>
                                            <p:cond delay="158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7920000" to="8280000">
                                      <p:cBhvr additive="base" accumulate="none">
                                        <p:cTn id="156" dur="1" repeatDur="0" restart="never" fill="hold">
                                          <p:stCondLst>
                                            <p:cond delay="165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280000" to="8640000">
                                      <p:cBhvr additive="base" accumulate="none">
                                        <p:cTn id="157" dur="1" repeatDur="0" restart="never" fill="hold">
                                          <p:stCondLst>
                                            <p:cond delay="172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8640000" to="9000000">
                                      <p:cBhvr additive="base" accumulate="none">
                                        <p:cTn id="158" dur="1" repeatDur="0" restart="never" fill="hold">
                                          <p:stCondLst>
                                            <p:cond delay="179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000000" to="9360000">
                                      <p:cBhvr additive="base" accumulate="none">
                                        <p:cTn id="159" dur="1" repeatDur="0" restart="never" fill="hold">
                                          <p:stCondLst>
                                            <p:cond delay="1871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360000" to="9720000">
                                      <p:cBhvr additive="base" accumulate="none">
                                        <p:cTn id="160" dur="1" repeatDur="0" restart="never" fill="hold">
                                          <p:stCondLst>
                                            <p:cond delay="1943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9720000" to="10080000">
                                      <p:cBhvr additive="base" accumulate="none">
                                        <p:cTn id="161" dur="1" repeatDur="0" restart="never" fill="hold">
                                          <p:stCondLst>
                                            <p:cond delay="2015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080000" to="10440000">
                                      <p:cBhvr additive="base" accumulate="none">
                                        <p:cTn id="162" dur="1" repeatDur="0" restart="never" fill="hold">
                                          <p:stCondLst>
                                            <p:cond delay="2087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440000" to="10800000">
                                      <p:cBhvr additive="base" accumulate="none">
                                        <p:cTn id="163" dur="1" repeatDur="0" restart="never" fill="hold">
                                          <p:stCondLst>
                                            <p:cond delay="21599281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0800000" to="11160000">
                                      <p:cBhvr additive="base" accumulate="none">
                                        <p:cTn id="164" dur="1" repeatDur="0" restart="never" fill="hold">
                                          <p:stCondLst>
                                            <p:cond delay="223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160000" to="11520000">
                                      <p:cBhvr additive="base" accumulate="none">
                                        <p:cTn id="165" dur="1" repeatDur="0" restart="never" fill="hold">
                                          <p:stCondLst>
                                            <p:cond delay="230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520000" to="11880000">
                                      <p:cBhvr additive="base" accumulate="none">
                                        <p:cTn id="166" dur="1" repeatDur="0" restart="never" fill="hold">
                                          <p:stCondLst>
                                            <p:cond delay="237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1880000" to="12240000">
                                      <p:cBhvr additive="base" accumulate="none">
                                        <p:cTn id="167" dur="1" repeatDur="0" restart="never" fill="hold">
                                          <p:stCondLst>
                                            <p:cond delay="244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240000" to="12600000">
                                      <p:cBhvr additive="base" accumulate="none">
                                        <p:cTn id="168" dur="1" repeatDur="0" restart="never" fill="hold">
                                          <p:stCondLst>
                                            <p:cond delay="251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600000" to="12960000">
                                      <p:cBhvr additive="base" accumulate="none">
                                        <p:cTn id="169" dur="1" repeatDur="0" restart="never" fill="hold">
                                          <p:stCondLst>
                                            <p:cond delay="259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960000" to="13320000">
                                      <p:cBhvr additive="base" accumulate="none">
                                        <p:cTn id="170" dur="1" repeatDur="0" restart="never" fill="hold">
                                          <p:stCondLst>
                                            <p:cond delay="266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320000" to="13680000">
                                      <p:cBhvr additive="base" accumulate="none">
                                        <p:cTn id="171" dur="1" repeatDur="0" restart="never" fill="hold">
                                          <p:stCondLst>
                                            <p:cond delay="273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3680000" to="14040000">
                                      <p:cBhvr additive="base" accumulate="none">
                                        <p:cTn id="172" dur="1" repeatDur="0" restart="never" fill="hold">
                                          <p:stCondLst>
                                            <p:cond delay="280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040000" to="14400000">
                                      <p:cBhvr additive="base" accumulate="none">
                                        <p:cTn id="173" dur="1" repeatDur="0" restart="never" fill="hold">
                                          <p:stCondLst>
                                            <p:cond delay="287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400000" to="14760000">
                                      <p:cBhvr additive="base" accumulate="none">
                                        <p:cTn id="174" dur="1" repeatDur="0" restart="never" fill="hold">
                                          <p:stCondLst>
                                            <p:cond delay="295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4760000" to="15120000">
                                      <p:cBhvr additive="base" accumulate="none">
                                        <p:cTn id="175" dur="1" repeatDur="0" restart="never" fill="hold">
                                          <p:stCondLst>
                                            <p:cond delay="302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120000" to="15480000">
                                      <p:cBhvr additive="base" accumulate="none">
                                        <p:cTn id="176" dur="1" repeatDur="0" restart="never" fill="hold">
                                          <p:stCondLst>
                                            <p:cond delay="309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480000" to="15840000">
                                      <p:cBhvr additive="base" accumulate="none">
                                        <p:cTn id="177" dur="1" repeatDur="0" restart="never" fill="hold">
                                          <p:stCondLst>
                                            <p:cond delay="316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5840000" to="16200000">
                                      <p:cBhvr additive="base" accumulate="none">
                                        <p:cTn id="178" dur="1" repeatDur="0" restart="never" fill="hold">
                                          <p:stCondLst>
                                            <p:cond delay="323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200000" to="16560000">
                                      <p:cBhvr additive="base" accumulate="none">
                                        <p:cTn id="179" dur="1" repeatDur="0" restart="never" fill="hold">
                                          <p:stCondLst>
                                            <p:cond delay="331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560000" to="16920000">
                                      <p:cBhvr additive="base" accumulate="none">
                                        <p:cTn id="180" dur="1" repeatDur="0" restart="never" fill="hold">
                                          <p:stCondLst>
                                            <p:cond delay="338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6920000" to="17280000">
                                      <p:cBhvr additive="base" accumulate="none">
                                        <p:cTn id="181" dur="1" repeatDur="0" restart="never" fill="hold">
                                          <p:stCondLst>
                                            <p:cond delay="345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280000" to="17640000">
                                      <p:cBhvr additive="base" accumulate="none">
                                        <p:cTn id="182" dur="1" repeatDur="0" restart="never" fill="hold">
                                          <p:stCondLst>
                                            <p:cond delay="352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7640000" to="18000000">
                                      <p:cBhvr additive="base" accumulate="none">
                                        <p:cTn id="183" dur="1" repeatDur="0" restart="never" fill="hold">
                                          <p:stCondLst>
                                            <p:cond delay="359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000000" to="18360000">
                                      <p:cBhvr additive="base" accumulate="none">
                                        <p:cTn id="184" dur="1" repeatDur="0" restart="never" fill="hold">
                                          <p:stCondLst>
                                            <p:cond delay="367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360000" to="18720000">
                                      <p:cBhvr additive="base" accumulate="none">
                                        <p:cTn id="185" dur="1" repeatDur="0" restart="never" fill="hold">
                                          <p:stCondLst>
                                            <p:cond delay="374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8720000" to="19080000">
                                      <p:cBhvr additive="base" accumulate="none">
                                        <p:cTn id="186" dur="1" repeatDur="0" restart="never" fill="hold">
                                          <p:stCondLst>
                                            <p:cond delay="381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080000" to="19440000">
                                      <p:cBhvr additive="base" accumulate="none">
                                        <p:cTn id="187" dur="1" repeatDur="0" restart="never" fill="hold">
                                          <p:stCondLst>
                                            <p:cond delay="388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440000" to="19800000">
                                      <p:cBhvr additive="base" accumulate="none">
                                        <p:cTn id="188" dur="1" repeatDur="0" restart="never" fill="hold">
                                          <p:stCondLst>
                                            <p:cond delay="3959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9800000" to="20160000">
                                      <p:cBhvr additive="base" accumulate="none">
                                        <p:cTn id="189" dur="1" repeatDur="0" restart="never" fill="hold">
                                          <p:stCondLst>
                                            <p:cond delay="4031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160000" to="20520000">
                                      <p:cBhvr additive="base" accumulate="none">
                                        <p:cTn id="190" dur="1" repeatDur="0" restart="never" fill="hold">
                                          <p:stCondLst>
                                            <p:cond delay="4103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520000" to="20880000">
                                      <p:cBhvr additive="base" accumulate="none">
                                        <p:cTn id="191" dur="1" repeatDur="0" restart="never" fill="hold">
                                          <p:stCondLst>
                                            <p:cond delay="4175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0880000" to="21240000">
                                      <p:cBhvr additive="base" accumulate="none">
                                        <p:cTn id="192" dur="1" repeatDur="0" restart="never" fill="hold">
                                          <p:stCondLst>
                                            <p:cond delay="4247928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21240000" to="21600000">
                                      <p:cBhvr additive="base" accumulate="none">
                                        <p:cTn id="193" dur="1" repeatDur="0" restart="never" fill="hold">
                                          <p:stCondLst>
                                            <p:cond delay="4319999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3"/>
          <p:cNvSpPr/>
          <p:nvPr/>
        </p:nvSpPr>
        <p:spPr>
          <a:xfrm rot="10800000" flipH="1">
            <a:off x="-94999" y="-80773"/>
            <a:ext cx="4794768" cy="2362975"/>
          </a:xfrm>
          <a:custGeom>
            <a:avLst/>
            <a:gdLst>
              <a:gd name="connsiteX0" fmla="*/ 0 w 4716887"/>
              <a:gd name="connsiteY0" fmla="*/ 2258200 h 2258200"/>
              <a:gd name="connsiteX1" fmla="*/ 0 w 4716887"/>
              <a:gd name="connsiteY1" fmla="*/ 0 h 2258200"/>
              <a:gd name="connsiteX2" fmla="*/ 4716887 w 4716887"/>
              <a:gd name="connsiteY2" fmla="*/ 2258200 h 2258200"/>
              <a:gd name="connsiteX3" fmla="*/ 0 w 4716887"/>
              <a:gd name="connsiteY3" fmla="*/ 2258200 h 2258200"/>
              <a:gd name="connsiteX0" fmla="*/ 0 w 4537593"/>
              <a:gd name="connsiteY0" fmla="*/ 2258200 h 2258200"/>
              <a:gd name="connsiteX1" fmla="*/ 0 w 4537593"/>
              <a:gd name="connsiteY1" fmla="*/ 0 h 2258200"/>
              <a:gd name="connsiteX2" fmla="*/ 4537593 w 4537593"/>
              <a:gd name="connsiteY2" fmla="*/ 2240271 h 2258200"/>
              <a:gd name="connsiteX3" fmla="*/ 0 w 4537593"/>
              <a:gd name="connsiteY3" fmla="*/ 2258200 h 2258200"/>
              <a:gd name="connsiteX0" fmla="*/ 0 w 4547118"/>
              <a:gd name="connsiteY0" fmla="*/ 2258200 h 2278371"/>
              <a:gd name="connsiteX1" fmla="*/ 0 w 4547118"/>
              <a:gd name="connsiteY1" fmla="*/ 0 h 2278371"/>
              <a:gd name="connsiteX2" fmla="*/ 4547118 w 4547118"/>
              <a:gd name="connsiteY2" fmla="*/ 2278371 h 2278371"/>
              <a:gd name="connsiteX3" fmla="*/ 0 w 4547118"/>
              <a:gd name="connsiteY3" fmla="*/ 2258200 h 2278371"/>
              <a:gd name="connsiteX0" fmla="*/ 0 w 4547118"/>
              <a:gd name="connsiteY0" fmla="*/ 2286775 h 2286775"/>
              <a:gd name="connsiteX1" fmla="*/ 0 w 4547118"/>
              <a:gd name="connsiteY1" fmla="*/ 0 h 2286775"/>
              <a:gd name="connsiteX2" fmla="*/ 4547118 w 4547118"/>
              <a:gd name="connsiteY2" fmla="*/ 2278371 h 2286775"/>
              <a:gd name="connsiteX3" fmla="*/ 0 w 4547118"/>
              <a:gd name="connsiteY3" fmla="*/ 2286775 h 2286775"/>
              <a:gd name="connsiteX0" fmla="*/ 0 w 4556643"/>
              <a:gd name="connsiteY0" fmla="*/ 2286775 h 2297421"/>
              <a:gd name="connsiteX1" fmla="*/ 0 w 4556643"/>
              <a:gd name="connsiteY1" fmla="*/ 0 h 2297421"/>
              <a:gd name="connsiteX2" fmla="*/ 4556643 w 4556643"/>
              <a:gd name="connsiteY2" fmla="*/ 2297421 h 2297421"/>
              <a:gd name="connsiteX3" fmla="*/ 0 w 4556643"/>
              <a:gd name="connsiteY3" fmla="*/ 2286775 h 2297421"/>
              <a:gd name="connsiteX0" fmla="*/ 47625 w 4604268"/>
              <a:gd name="connsiteY0" fmla="*/ 2296300 h 2306946"/>
              <a:gd name="connsiteX1" fmla="*/ 0 w 4604268"/>
              <a:gd name="connsiteY1" fmla="*/ 0 h 2306946"/>
              <a:gd name="connsiteX2" fmla="*/ 4604268 w 4604268"/>
              <a:gd name="connsiteY2" fmla="*/ 2306946 h 2306946"/>
              <a:gd name="connsiteX3" fmla="*/ 47625 w 4604268"/>
              <a:gd name="connsiteY3" fmla="*/ 2296300 h 2306946"/>
              <a:gd name="connsiteX0" fmla="*/ 9525 w 4604268"/>
              <a:gd name="connsiteY0" fmla="*/ 2305825 h 2306946"/>
              <a:gd name="connsiteX1" fmla="*/ 0 w 4604268"/>
              <a:gd name="connsiteY1" fmla="*/ 0 h 2306946"/>
              <a:gd name="connsiteX2" fmla="*/ 4604268 w 4604268"/>
              <a:gd name="connsiteY2" fmla="*/ 2306946 h 2306946"/>
              <a:gd name="connsiteX3" fmla="*/ 9525 w 4604268"/>
              <a:gd name="connsiteY3" fmla="*/ 2305825 h 2306946"/>
              <a:gd name="connsiteX0" fmla="*/ 0 w 4670943"/>
              <a:gd name="connsiteY0" fmla="*/ 2334400 h 2334400"/>
              <a:gd name="connsiteX1" fmla="*/ 66675 w 4670943"/>
              <a:gd name="connsiteY1" fmla="*/ 0 h 2334400"/>
              <a:gd name="connsiteX2" fmla="*/ 4670943 w 4670943"/>
              <a:gd name="connsiteY2" fmla="*/ 2306946 h 2334400"/>
              <a:gd name="connsiteX3" fmla="*/ 0 w 4670943"/>
              <a:gd name="connsiteY3" fmla="*/ 2334400 h 2334400"/>
              <a:gd name="connsiteX0" fmla="*/ 19050 w 4689993"/>
              <a:gd name="connsiteY0" fmla="*/ 2305825 h 2305825"/>
              <a:gd name="connsiteX1" fmla="*/ 0 w 4689993"/>
              <a:gd name="connsiteY1" fmla="*/ 0 h 2305825"/>
              <a:gd name="connsiteX2" fmla="*/ 4689993 w 4689993"/>
              <a:gd name="connsiteY2" fmla="*/ 2278371 h 2305825"/>
              <a:gd name="connsiteX3" fmla="*/ 19050 w 4689993"/>
              <a:gd name="connsiteY3" fmla="*/ 2305825 h 2305825"/>
              <a:gd name="connsiteX0" fmla="*/ 19050 w 4689993"/>
              <a:gd name="connsiteY0" fmla="*/ 2305825 h 2305825"/>
              <a:gd name="connsiteX1" fmla="*/ 0 w 4689993"/>
              <a:gd name="connsiteY1" fmla="*/ 0 h 2305825"/>
              <a:gd name="connsiteX2" fmla="*/ 4689993 w 4689993"/>
              <a:gd name="connsiteY2" fmla="*/ 2287896 h 2305825"/>
              <a:gd name="connsiteX3" fmla="*/ 19050 w 4689993"/>
              <a:gd name="connsiteY3" fmla="*/ 2305825 h 2305825"/>
              <a:gd name="connsiteX0" fmla="*/ 19050 w 4718568"/>
              <a:gd name="connsiteY0" fmla="*/ 2305825 h 2306946"/>
              <a:gd name="connsiteX1" fmla="*/ 0 w 4718568"/>
              <a:gd name="connsiteY1" fmla="*/ 0 h 2306946"/>
              <a:gd name="connsiteX2" fmla="*/ 4718568 w 4718568"/>
              <a:gd name="connsiteY2" fmla="*/ 2306946 h 2306946"/>
              <a:gd name="connsiteX3" fmla="*/ 19050 w 4718568"/>
              <a:gd name="connsiteY3" fmla="*/ 2305825 h 2306946"/>
              <a:gd name="connsiteX0" fmla="*/ 0 w 4794768"/>
              <a:gd name="connsiteY0" fmla="*/ 2362975 h 2362975"/>
              <a:gd name="connsiteX1" fmla="*/ 76200 w 4794768"/>
              <a:gd name="connsiteY1" fmla="*/ 0 h 2362975"/>
              <a:gd name="connsiteX2" fmla="*/ 4794768 w 4794768"/>
              <a:gd name="connsiteY2" fmla="*/ 2306946 h 2362975"/>
              <a:gd name="connsiteX3" fmla="*/ 0 w 4794768"/>
              <a:gd name="connsiteY3" fmla="*/ 2362975 h 236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4768" h="2362975">
                <a:moveTo>
                  <a:pt x="0" y="2362975"/>
                </a:moveTo>
                <a:lnTo>
                  <a:pt x="76200" y="0"/>
                </a:lnTo>
                <a:lnTo>
                  <a:pt x="4794768" y="2306946"/>
                </a:lnTo>
                <a:lnTo>
                  <a:pt x="0" y="23629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`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0406"/>
            <a:ext cx="9144000" cy="309634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TextBox 205"/>
          <p:cNvSpPr txBox="1"/>
          <p:nvPr/>
        </p:nvSpPr>
        <p:spPr>
          <a:xfrm>
            <a:off x="323528" y="345430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参数</a:t>
            </a:r>
            <a:endParaRPr lang="zh-CN" altLang="en-US" sz="54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90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59</Words>
  <Application>Microsoft Office PowerPoint</Application>
  <PresentationFormat>全屏显示(4:3)</PresentationFormat>
  <Paragraphs>53</Paragraphs>
  <Slides>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默认设计模板</vt:lpstr>
      <vt:lpstr>PowerPoint 演示文稿</vt:lpstr>
      <vt:lpstr>PowerPoint 演示文稿</vt:lpstr>
      <vt:lpstr>PowerPoint 演示文稿</vt:lpstr>
    </vt:vector>
  </TitlesOfParts>
  <Company>Lenovo (Beijing)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 User</dc:creator>
  <cp:lastModifiedBy>Lenovo User</cp:lastModifiedBy>
  <cp:revision>26</cp:revision>
  <dcterms:created xsi:type="dcterms:W3CDTF">2012-01-21T15:17:57Z</dcterms:created>
  <dcterms:modified xsi:type="dcterms:W3CDTF">2012-01-23T13:58:15Z</dcterms:modified>
</cp:coreProperties>
</file>