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76" autoAdjust="0"/>
  </p:normalViewPr>
  <p:slideViewPr>
    <p:cSldViewPr>
      <p:cViewPr>
        <p:scale>
          <a:sx n="107" d="100"/>
          <a:sy n="107" d="100"/>
        </p:scale>
        <p:origin x="-8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654DA-197C-42E2-B40E-65295D53AF53}" type="datetimeFigureOut">
              <a:rPr lang="en-US" smtClean="0"/>
              <a:pPr/>
              <a:t>1/2/2012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161EA-3838-4585-991A-9FE3F83376D8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7" name="Freeform 9"/>
          <p:cNvSpPr>
            <a:spLocks/>
          </p:cNvSpPr>
          <p:nvPr userDrawn="1"/>
        </p:nvSpPr>
        <p:spPr bwMode="auto">
          <a:xfrm flipH="1">
            <a:off x="1143000" y="-762000"/>
            <a:ext cx="8001000" cy="2590800"/>
          </a:xfrm>
          <a:custGeom>
            <a:avLst/>
            <a:gdLst/>
            <a:ahLst/>
            <a:cxnLst>
              <a:cxn ang="0">
                <a:pos x="0" y="2527"/>
              </a:cxn>
              <a:cxn ang="0">
                <a:pos x="6913" y="3360"/>
              </a:cxn>
              <a:cxn ang="0">
                <a:pos x="0" y="2144"/>
              </a:cxn>
              <a:cxn ang="0">
                <a:pos x="0" y="2527"/>
              </a:cxn>
            </a:cxnLst>
            <a:rect l="0" t="0" r="r" b="b"/>
            <a:pathLst>
              <a:path w="6913" h="3360">
                <a:moveTo>
                  <a:pt x="0" y="2527"/>
                </a:moveTo>
                <a:cubicBezTo>
                  <a:pt x="5458" y="360"/>
                  <a:pt x="6913" y="3360"/>
                  <a:pt x="6913" y="3360"/>
                </a:cubicBezTo>
                <a:cubicBezTo>
                  <a:pt x="6913" y="3360"/>
                  <a:pt x="5593" y="0"/>
                  <a:pt x="0" y="2144"/>
                </a:cubicBezTo>
                <a:cubicBezTo>
                  <a:pt x="0" y="2144"/>
                  <a:pt x="0" y="2197"/>
                  <a:pt x="0" y="2527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8"/>
          <p:cNvSpPr>
            <a:spLocks/>
          </p:cNvSpPr>
          <p:nvPr userDrawn="1"/>
        </p:nvSpPr>
        <p:spPr bwMode="auto">
          <a:xfrm flipH="1">
            <a:off x="1600200" y="-762000"/>
            <a:ext cx="7543800" cy="2438400"/>
          </a:xfrm>
          <a:custGeom>
            <a:avLst/>
            <a:gdLst/>
            <a:ahLst/>
            <a:cxnLst>
              <a:cxn ang="0">
                <a:pos x="0" y="2527"/>
              </a:cxn>
              <a:cxn ang="0">
                <a:pos x="6913" y="3360"/>
              </a:cxn>
              <a:cxn ang="0">
                <a:pos x="0" y="2144"/>
              </a:cxn>
              <a:cxn ang="0">
                <a:pos x="0" y="2527"/>
              </a:cxn>
            </a:cxnLst>
            <a:rect l="0" t="0" r="r" b="b"/>
            <a:pathLst>
              <a:path w="6913" h="3360">
                <a:moveTo>
                  <a:pt x="0" y="2527"/>
                </a:moveTo>
                <a:cubicBezTo>
                  <a:pt x="5458" y="360"/>
                  <a:pt x="6913" y="3360"/>
                  <a:pt x="6913" y="3360"/>
                </a:cubicBezTo>
                <a:cubicBezTo>
                  <a:pt x="6913" y="3360"/>
                  <a:pt x="5593" y="0"/>
                  <a:pt x="0" y="2144"/>
                </a:cubicBezTo>
                <a:cubicBezTo>
                  <a:pt x="0" y="2144"/>
                  <a:pt x="0" y="2197"/>
                  <a:pt x="0" y="2527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 userDrawn="1"/>
        </p:nvSpPr>
        <p:spPr bwMode="auto">
          <a:xfrm>
            <a:off x="0" y="5943600"/>
            <a:ext cx="9154274" cy="1066800"/>
          </a:xfrm>
          <a:custGeom>
            <a:avLst/>
            <a:gdLst>
              <a:gd name="connsiteX0" fmla="*/ 0 w 9144000"/>
              <a:gd name="connsiteY0" fmla="*/ 0 h 3581400"/>
              <a:gd name="connsiteX1" fmla="*/ 9144000 w 9144000"/>
              <a:gd name="connsiteY1" fmla="*/ 0 h 3581400"/>
              <a:gd name="connsiteX2" fmla="*/ 9144000 w 9144000"/>
              <a:gd name="connsiteY2" fmla="*/ 3581400 h 3581400"/>
              <a:gd name="connsiteX3" fmla="*/ 0 w 9144000"/>
              <a:gd name="connsiteY3" fmla="*/ 3581400 h 3581400"/>
              <a:gd name="connsiteX4" fmla="*/ 0 w 9144000"/>
              <a:gd name="connsiteY4" fmla="*/ 0 h 3581400"/>
              <a:gd name="connsiteX0" fmla="*/ 0 w 9144000"/>
              <a:gd name="connsiteY0" fmla="*/ 0 h 3581400"/>
              <a:gd name="connsiteX1" fmla="*/ 9144000 w 9144000"/>
              <a:gd name="connsiteY1" fmla="*/ 0 h 3581400"/>
              <a:gd name="connsiteX2" fmla="*/ 4800600 w 9144000"/>
              <a:gd name="connsiteY2" fmla="*/ 1828800 h 3581400"/>
              <a:gd name="connsiteX3" fmla="*/ 0 w 9144000"/>
              <a:gd name="connsiteY3" fmla="*/ 3581400 h 3581400"/>
              <a:gd name="connsiteX4" fmla="*/ 0 w 9144000"/>
              <a:gd name="connsiteY4" fmla="*/ 0 h 3581400"/>
              <a:gd name="connsiteX0" fmla="*/ 0 w 9144000"/>
              <a:gd name="connsiteY0" fmla="*/ 0 h 3581400"/>
              <a:gd name="connsiteX1" fmla="*/ 9144000 w 9144000"/>
              <a:gd name="connsiteY1" fmla="*/ 0 h 3581400"/>
              <a:gd name="connsiteX2" fmla="*/ 4800600 w 9144000"/>
              <a:gd name="connsiteY2" fmla="*/ 1828800 h 3581400"/>
              <a:gd name="connsiteX3" fmla="*/ 0 w 9144000"/>
              <a:gd name="connsiteY3" fmla="*/ 3581400 h 3581400"/>
              <a:gd name="connsiteX4" fmla="*/ 0 w 9144000"/>
              <a:gd name="connsiteY4" fmla="*/ 0 h 3581400"/>
              <a:gd name="connsiteX0" fmla="*/ 0 w 9144000"/>
              <a:gd name="connsiteY0" fmla="*/ 0 h 3581400"/>
              <a:gd name="connsiteX1" fmla="*/ 9144000 w 9144000"/>
              <a:gd name="connsiteY1" fmla="*/ 0 h 3581400"/>
              <a:gd name="connsiteX2" fmla="*/ 4800600 w 9144000"/>
              <a:gd name="connsiteY2" fmla="*/ 1828800 h 3581400"/>
              <a:gd name="connsiteX3" fmla="*/ 0 w 9144000"/>
              <a:gd name="connsiteY3" fmla="*/ 3581400 h 3581400"/>
              <a:gd name="connsiteX4" fmla="*/ 0 w 9144000"/>
              <a:gd name="connsiteY4" fmla="*/ 0 h 3581400"/>
              <a:gd name="connsiteX0" fmla="*/ 0 w 9144000"/>
              <a:gd name="connsiteY0" fmla="*/ 0 h 3581400"/>
              <a:gd name="connsiteX1" fmla="*/ 9144000 w 9144000"/>
              <a:gd name="connsiteY1" fmla="*/ 0 h 3581400"/>
              <a:gd name="connsiteX2" fmla="*/ 2971800 w 9144000"/>
              <a:gd name="connsiteY2" fmla="*/ 914400 h 3581400"/>
              <a:gd name="connsiteX3" fmla="*/ 0 w 9144000"/>
              <a:gd name="connsiteY3" fmla="*/ 3581400 h 3581400"/>
              <a:gd name="connsiteX4" fmla="*/ 0 w 9144000"/>
              <a:gd name="connsiteY4" fmla="*/ 0 h 3581400"/>
              <a:gd name="connsiteX0" fmla="*/ 0 w 9144000"/>
              <a:gd name="connsiteY0" fmla="*/ 0 h 3581400"/>
              <a:gd name="connsiteX1" fmla="*/ 9144000 w 9144000"/>
              <a:gd name="connsiteY1" fmla="*/ 0 h 3581400"/>
              <a:gd name="connsiteX2" fmla="*/ 2971800 w 9144000"/>
              <a:gd name="connsiteY2" fmla="*/ 914400 h 3581400"/>
              <a:gd name="connsiteX3" fmla="*/ 0 w 9144000"/>
              <a:gd name="connsiteY3" fmla="*/ 3581400 h 3581400"/>
              <a:gd name="connsiteX4" fmla="*/ 0 w 9144000"/>
              <a:gd name="connsiteY4" fmla="*/ 0 h 3581400"/>
              <a:gd name="connsiteX0" fmla="*/ 0 w 9144000"/>
              <a:gd name="connsiteY0" fmla="*/ 0 h 3581400"/>
              <a:gd name="connsiteX1" fmla="*/ 9144000 w 9144000"/>
              <a:gd name="connsiteY1" fmla="*/ 0 h 3581400"/>
              <a:gd name="connsiteX2" fmla="*/ 2971800 w 9144000"/>
              <a:gd name="connsiteY2" fmla="*/ 914400 h 3581400"/>
              <a:gd name="connsiteX3" fmla="*/ 0 w 9144000"/>
              <a:gd name="connsiteY3" fmla="*/ 3581400 h 3581400"/>
              <a:gd name="connsiteX4" fmla="*/ 0 w 9144000"/>
              <a:gd name="connsiteY4" fmla="*/ 0 h 3581400"/>
              <a:gd name="connsiteX0" fmla="*/ 0 w 9144000"/>
              <a:gd name="connsiteY0" fmla="*/ 0 h 3581400"/>
              <a:gd name="connsiteX1" fmla="*/ 9144000 w 9144000"/>
              <a:gd name="connsiteY1" fmla="*/ 0 h 3581400"/>
              <a:gd name="connsiteX2" fmla="*/ 2971800 w 9144000"/>
              <a:gd name="connsiteY2" fmla="*/ 914400 h 3581400"/>
              <a:gd name="connsiteX3" fmla="*/ 0 w 9144000"/>
              <a:gd name="connsiteY3" fmla="*/ 3581400 h 3581400"/>
              <a:gd name="connsiteX4" fmla="*/ 0 w 9144000"/>
              <a:gd name="connsiteY4" fmla="*/ 0 h 3581400"/>
              <a:gd name="connsiteX0" fmla="*/ 0 w 9144000"/>
              <a:gd name="connsiteY0" fmla="*/ 0 h 3581400"/>
              <a:gd name="connsiteX1" fmla="*/ 9144000 w 9144000"/>
              <a:gd name="connsiteY1" fmla="*/ 0 h 3581400"/>
              <a:gd name="connsiteX2" fmla="*/ 0 w 9144000"/>
              <a:gd name="connsiteY2" fmla="*/ 3581400 h 3581400"/>
              <a:gd name="connsiteX3" fmla="*/ 0 w 9144000"/>
              <a:gd name="connsiteY3" fmla="*/ 0 h 3581400"/>
              <a:gd name="connsiteX0" fmla="*/ 0 w 9144000"/>
              <a:gd name="connsiteY0" fmla="*/ 0 h 3581400"/>
              <a:gd name="connsiteX1" fmla="*/ 9144000 w 9144000"/>
              <a:gd name="connsiteY1" fmla="*/ 0 h 3581400"/>
              <a:gd name="connsiteX2" fmla="*/ 0 w 9144000"/>
              <a:gd name="connsiteY2" fmla="*/ 3581400 h 3581400"/>
              <a:gd name="connsiteX3" fmla="*/ 0 w 9144000"/>
              <a:gd name="connsiteY3" fmla="*/ 0 h 3581400"/>
              <a:gd name="connsiteX0" fmla="*/ 0 w 9144000"/>
              <a:gd name="connsiteY0" fmla="*/ 0 h 3581400"/>
              <a:gd name="connsiteX1" fmla="*/ 9144000 w 9144000"/>
              <a:gd name="connsiteY1" fmla="*/ 0 h 3581400"/>
              <a:gd name="connsiteX2" fmla="*/ 0 w 9144000"/>
              <a:gd name="connsiteY2" fmla="*/ 3581400 h 3581400"/>
              <a:gd name="connsiteX3" fmla="*/ 0 w 9144000"/>
              <a:gd name="connsiteY3" fmla="*/ 0 h 3581400"/>
              <a:gd name="connsiteX0" fmla="*/ 0 w 9144000"/>
              <a:gd name="connsiteY0" fmla="*/ 0 h 3581400"/>
              <a:gd name="connsiteX1" fmla="*/ 9144000 w 9144000"/>
              <a:gd name="connsiteY1" fmla="*/ 0 h 3581400"/>
              <a:gd name="connsiteX2" fmla="*/ 0 w 9144000"/>
              <a:gd name="connsiteY2" fmla="*/ 3581400 h 3581400"/>
              <a:gd name="connsiteX3" fmla="*/ 0 w 9144000"/>
              <a:gd name="connsiteY3" fmla="*/ 0 h 3581400"/>
              <a:gd name="connsiteX0" fmla="*/ 0 w 9144000"/>
              <a:gd name="connsiteY0" fmla="*/ 0 h 3581400"/>
              <a:gd name="connsiteX1" fmla="*/ 9144000 w 9144000"/>
              <a:gd name="connsiteY1" fmla="*/ 0 h 3581400"/>
              <a:gd name="connsiteX2" fmla="*/ 0 w 9144000"/>
              <a:gd name="connsiteY2" fmla="*/ 3581400 h 3581400"/>
              <a:gd name="connsiteX3" fmla="*/ 0 w 9144000"/>
              <a:gd name="connsiteY3" fmla="*/ 0 h 3581400"/>
              <a:gd name="connsiteX0" fmla="*/ 0 w 9144000"/>
              <a:gd name="connsiteY0" fmla="*/ 0 h 3581400"/>
              <a:gd name="connsiteX1" fmla="*/ 9144000 w 9144000"/>
              <a:gd name="connsiteY1" fmla="*/ 0 h 3581400"/>
              <a:gd name="connsiteX2" fmla="*/ 0 w 9144000"/>
              <a:gd name="connsiteY2" fmla="*/ 3581400 h 3581400"/>
              <a:gd name="connsiteX3" fmla="*/ 0 w 9144000"/>
              <a:gd name="connsiteY3" fmla="*/ 0 h 3581400"/>
              <a:gd name="connsiteX0" fmla="*/ 0 w 9144000"/>
              <a:gd name="connsiteY0" fmla="*/ 0 h 1905000"/>
              <a:gd name="connsiteX1" fmla="*/ 9144000 w 9144000"/>
              <a:gd name="connsiteY1" fmla="*/ 0 h 1905000"/>
              <a:gd name="connsiteX2" fmla="*/ 0 w 9144000"/>
              <a:gd name="connsiteY2" fmla="*/ 1905000 h 1905000"/>
              <a:gd name="connsiteX3" fmla="*/ 0 w 9144000"/>
              <a:gd name="connsiteY3" fmla="*/ 0 h 1905000"/>
              <a:gd name="connsiteX0" fmla="*/ 0 w 9144000"/>
              <a:gd name="connsiteY0" fmla="*/ 0 h 1905000"/>
              <a:gd name="connsiteX1" fmla="*/ 9144000 w 9144000"/>
              <a:gd name="connsiteY1" fmla="*/ 0 h 1905000"/>
              <a:gd name="connsiteX2" fmla="*/ 0 w 9144000"/>
              <a:gd name="connsiteY2" fmla="*/ 1905000 h 1905000"/>
              <a:gd name="connsiteX3" fmla="*/ 0 w 9144000"/>
              <a:gd name="connsiteY3" fmla="*/ 0 h 1905000"/>
              <a:gd name="connsiteX0" fmla="*/ 0 w 9144000"/>
              <a:gd name="connsiteY0" fmla="*/ 0 h 2349500"/>
              <a:gd name="connsiteX1" fmla="*/ 9144000 w 9144000"/>
              <a:gd name="connsiteY1" fmla="*/ 0 h 2349500"/>
              <a:gd name="connsiteX2" fmla="*/ 0 w 9144000"/>
              <a:gd name="connsiteY2" fmla="*/ 1905000 h 2349500"/>
              <a:gd name="connsiteX3" fmla="*/ 0 w 9144000"/>
              <a:gd name="connsiteY3" fmla="*/ 0 h 2349500"/>
              <a:gd name="connsiteX0" fmla="*/ 0 w 9144000"/>
              <a:gd name="connsiteY0" fmla="*/ 0 h 2349500"/>
              <a:gd name="connsiteX1" fmla="*/ 9144000 w 9144000"/>
              <a:gd name="connsiteY1" fmla="*/ 0 h 2349500"/>
              <a:gd name="connsiteX2" fmla="*/ 0 w 9144000"/>
              <a:gd name="connsiteY2" fmla="*/ 1905000 h 2349500"/>
              <a:gd name="connsiteX3" fmla="*/ 0 w 9144000"/>
              <a:gd name="connsiteY3" fmla="*/ 0 h 2349500"/>
              <a:gd name="connsiteX0" fmla="*/ 0 w 9144000"/>
              <a:gd name="connsiteY0" fmla="*/ 1 h 2349501"/>
              <a:gd name="connsiteX1" fmla="*/ 9144000 w 9144000"/>
              <a:gd name="connsiteY1" fmla="*/ 1 h 2349501"/>
              <a:gd name="connsiteX2" fmla="*/ 0 w 9144000"/>
              <a:gd name="connsiteY2" fmla="*/ 1905001 h 2349501"/>
              <a:gd name="connsiteX3" fmla="*/ 0 w 9144000"/>
              <a:gd name="connsiteY3" fmla="*/ 1 h 2349501"/>
              <a:gd name="connsiteX0" fmla="*/ 0 w 9144000"/>
              <a:gd name="connsiteY0" fmla="*/ 671286 h 3020786"/>
              <a:gd name="connsiteX1" fmla="*/ 9144000 w 9144000"/>
              <a:gd name="connsiteY1" fmla="*/ 671286 h 3020786"/>
              <a:gd name="connsiteX2" fmla="*/ 0 w 9144000"/>
              <a:gd name="connsiteY2" fmla="*/ 1905001 h 3020786"/>
              <a:gd name="connsiteX3" fmla="*/ 0 w 9144000"/>
              <a:gd name="connsiteY3" fmla="*/ 671286 h 3020786"/>
              <a:gd name="connsiteX0" fmla="*/ 0 w 9144000"/>
              <a:gd name="connsiteY0" fmla="*/ -1 h 2349499"/>
              <a:gd name="connsiteX1" fmla="*/ 9144000 w 9144000"/>
              <a:gd name="connsiteY1" fmla="*/ -1 h 2349499"/>
              <a:gd name="connsiteX2" fmla="*/ 0 w 9144000"/>
              <a:gd name="connsiteY2" fmla="*/ 1233714 h 2349499"/>
              <a:gd name="connsiteX3" fmla="*/ 0 w 9144000"/>
              <a:gd name="connsiteY3" fmla="*/ -1 h 2349499"/>
              <a:gd name="connsiteX0" fmla="*/ 0 w 9144000"/>
              <a:gd name="connsiteY0" fmla="*/ 0 h 2349500"/>
              <a:gd name="connsiteX1" fmla="*/ 9144000 w 9144000"/>
              <a:gd name="connsiteY1" fmla="*/ 0 h 2349500"/>
              <a:gd name="connsiteX2" fmla="*/ 0 w 9144000"/>
              <a:gd name="connsiteY2" fmla="*/ 1233715 h 2349500"/>
              <a:gd name="connsiteX3" fmla="*/ 0 w 9144000"/>
              <a:gd name="connsiteY3" fmla="*/ 0 h 2349500"/>
              <a:gd name="connsiteX0" fmla="*/ 0 w 9144000"/>
              <a:gd name="connsiteY0" fmla="*/ 0 h 2181679"/>
              <a:gd name="connsiteX1" fmla="*/ 9144000 w 9144000"/>
              <a:gd name="connsiteY1" fmla="*/ 0 h 2181679"/>
              <a:gd name="connsiteX2" fmla="*/ 0 w 9144000"/>
              <a:gd name="connsiteY2" fmla="*/ 1233715 h 2181679"/>
              <a:gd name="connsiteX3" fmla="*/ 0 w 9144000"/>
              <a:gd name="connsiteY3" fmla="*/ 0 h 2181679"/>
              <a:gd name="connsiteX0" fmla="*/ 0 w 9144000"/>
              <a:gd name="connsiteY0" fmla="*/ 0 h 2237619"/>
              <a:gd name="connsiteX1" fmla="*/ 9144000 w 9144000"/>
              <a:gd name="connsiteY1" fmla="*/ 0 h 2237619"/>
              <a:gd name="connsiteX2" fmla="*/ 0 w 9144000"/>
              <a:gd name="connsiteY2" fmla="*/ 1233715 h 2237619"/>
              <a:gd name="connsiteX3" fmla="*/ 0 w 9144000"/>
              <a:gd name="connsiteY3" fmla="*/ 0 h 2237619"/>
              <a:gd name="connsiteX0" fmla="*/ 0 w 10439400"/>
              <a:gd name="connsiteY0" fmla="*/ 0 h 1432615"/>
              <a:gd name="connsiteX1" fmla="*/ 9144000 w 10439400"/>
              <a:gd name="connsiteY1" fmla="*/ 0 h 1432615"/>
              <a:gd name="connsiteX2" fmla="*/ 7772400 w 10439400"/>
              <a:gd name="connsiteY2" fmla="*/ 1193397 h 1432615"/>
              <a:gd name="connsiteX3" fmla="*/ 0 w 10439400"/>
              <a:gd name="connsiteY3" fmla="*/ 1233715 h 1432615"/>
              <a:gd name="connsiteX4" fmla="*/ 0 w 10439400"/>
              <a:gd name="connsiteY4" fmla="*/ 0 h 1432615"/>
              <a:gd name="connsiteX0" fmla="*/ 0 w 10668000"/>
              <a:gd name="connsiteY0" fmla="*/ 0 h 1846539"/>
              <a:gd name="connsiteX1" fmla="*/ 9144000 w 10668000"/>
              <a:gd name="connsiteY1" fmla="*/ 0 h 1846539"/>
              <a:gd name="connsiteX2" fmla="*/ 9144000 w 10668000"/>
              <a:gd name="connsiteY2" fmla="*/ 1640920 h 1846539"/>
              <a:gd name="connsiteX3" fmla="*/ 0 w 10668000"/>
              <a:gd name="connsiteY3" fmla="*/ 1233715 h 1846539"/>
              <a:gd name="connsiteX4" fmla="*/ 0 w 10668000"/>
              <a:gd name="connsiteY4" fmla="*/ 0 h 1846539"/>
              <a:gd name="connsiteX0" fmla="*/ 0 w 10668000"/>
              <a:gd name="connsiteY0" fmla="*/ 234984 h 2081523"/>
              <a:gd name="connsiteX1" fmla="*/ 9144000 w 10668000"/>
              <a:gd name="connsiteY1" fmla="*/ 234984 h 2081523"/>
              <a:gd name="connsiteX2" fmla="*/ 9144000 w 10668000"/>
              <a:gd name="connsiteY2" fmla="*/ 1875904 h 2081523"/>
              <a:gd name="connsiteX3" fmla="*/ 0 w 10668000"/>
              <a:gd name="connsiteY3" fmla="*/ 1468699 h 2081523"/>
              <a:gd name="connsiteX4" fmla="*/ 0 w 10668000"/>
              <a:gd name="connsiteY4" fmla="*/ 234984 h 2081523"/>
              <a:gd name="connsiteX0" fmla="*/ 0 w 9144000"/>
              <a:gd name="connsiteY0" fmla="*/ 234983 h 2081522"/>
              <a:gd name="connsiteX1" fmla="*/ 9144000 w 9144000"/>
              <a:gd name="connsiteY1" fmla="*/ 234983 h 2081522"/>
              <a:gd name="connsiteX2" fmla="*/ 9144000 w 9144000"/>
              <a:gd name="connsiteY2" fmla="*/ 1875903 h 2081522"/>
              <a:gd name="connsiteX3" fmla="*/ 0 w 9144000"/>
              <a:gd name="connsiteY3" fmla="*/ 1468698 h 2081522"/>
              <a:gd name="connsiteX4" fmla="*/ 0 w 9144000"/>
              <a:gd name="connsiteY4" fmla="*/ 234983 h 2081522"/>
              <a:gd name="connsiteX0" fmla="*/ 0 w 9144000"/>
              <a:gd name="connsiteY0" fmla="*/ 730583 h 2577122"/>
              <a:gd name="connsiteX1" fmla="*/ 4940300 w 9144000"/>
              <a:gd name="connsiteY1" fmla="*/ 0 h 2577122"/>
              <a:gd name="connsiteX2" fmla="*/ 9144000 w 9144000"/>
              <a:gd name="connsiteY2" fmla="*/ 730583 h 2577122"/>
              <a:gd name="connsiteX3" fmla="*/ 9144000 w 9144000"/>
              <a:gd name="connsiteY3" fmla="*/ 2371503 h 2577122"/>
              <a:gd name="connsiteX4" fmla="*/ 0 w 9144000"/>
              <a:gd name="connsiteY4" fmla="*/ 1964298 h 2577122"/>
              <a:gd name="connsiteX5" fmla="*/ 0 w 9144000"/>
              <a:gd name="connsiteY5" fmla="*/ 730583 h 2577122"/>
              <a:gd name="connsiteX0" fmla="*/ 0 w 9144000"/>
              <a:gd name="connsiteY0" fmla="*/ 730583 h 2163196"/>
              <a:gd name="connsiteX1" fmla="*/ 4940300 w 9144000"/>
              <a:gd name="connsiteY1" fmla="*/ 0 h 2163196"/>
              <a:gd name="connsiteX2" fmla="*/ 9144000 w 9144000"/>
              <a:gd name="connsiteY2" fmla="*/ 730583 h 2163196"/>
              <a:gd name="connsiteX3" fmla="*/ 9144000 w 9144000"/>
              <a:gd name="connsiteY3" fmla="*/ 1598367 h 2163196"/>
              <a:gd name="connsiteX4" fmla="*/ 0 w 9144000"/>
              <a:gd name="connsiteY4" fmla="*/ 1964298 h 2163196"/>
              <a:gd name="connsiteX5" fmla="*/ 0 w 9144000"/>
              <a:gd name="connsiteY5" fmla="*/ 730583 h 2163196"/>
              <a:gd name="connsiteX0" fmla="*/ 0 w 9144000"/>
              <a:gd name="connsiteY0" fmla="*/ 913051 h 2345664"/>
              <a:gd name="connsiteX1" fmla="*/ 4940300 w 9144000"/>
              <a:gd name="connsiteY1" fmla="*/ 182468 h 2345664"/>
              <a:gd name="connsiteX2" fmla="*/ 9144000 w 9144000"/>
              <a:gd name="connsiteY2" fmla="*/ 296129 h 2345664"/>
              <a:gd name="connsiteX3" fmla="*/ 9144000 w 9144000"/>
              <a:gd name="connsiteY3" fmla="*/ 1780835 h 2345664"/>
              <a:gd name="connsiteX4" fmla="*/ 0 w 9144000"/>
              <a:gd name="connsiteY4" fmla="*/ 2146766 h 2345664"/>
              <a:gd name="connsiteX5" fmla="*/ 0 w 9144000"/>
              <a:gd name="connsiteY5" fmla="*/ 913051 h 2345664"/>
              <a:gd name="connsiteX0" fmla="*/ 0 w 9144000"/>
              <a:gd name="connsiteY0" fmla="*/ 833404 h 2266017"/>
              <a:gd name="connsiteX1" fmla="*/ 4940300 w 9144000"/>
              <a:gd name="connsiteY1" fmla="*/ 102821 h 2266017"/>
              <a:gd name="connsiteX2" fmla="*/ 9144000 w 9144000"/>
              <a:gd name="connsiteY2" fmla="*/ 216482 h 2266017"/>
              <a:gd name="connsiteX3" fmla="*/ 9144000 w 9144000"/>
              <a:gd name="connsiteY3" fmla="*/ 1701188 h 2266017"/>
              <a:gd name="connsiteX4" fmla="*/ 0 w 9144000"/>
              <a:gd name="connsiteY4" fmla="*/ 2067119 h 2266017"/>
              <a:gd name="connsiteX5" fmla="*/ 0 w 9144000"/>
              <a:gd name="connsiteY5" fmla="*/ 833404 h 2266017"/>
              <a:gd name="connsiteX0" fmla="*/ 0 w 9144000"/>
              <a:gd name="connsiteY0" fmla="*/ 832082 h 2264695"/>
              <a:gd name="connsiteX1" fmla="*/ 3568700 w 9144000"/>
              <a:gd name="connsiteY1" fmla="*/ 102821 h 2264695"/>
              <a:gd name="connsiteX2" fmla="*/ 9144000 w 9144000"/>
              <a:gd name="connsiteY2" fmla="*/ 215160 h 2264695"/>
              <a:gd name="connsiteX3" fmla="*/ 9144000 w 9144000"/>
              <a:gd name="connsiteY3" fmla="*/ 1699866 h 2264695"/>
              <a:gd name="connsiteX4" fmla="*/ 0 w 9144000"/>
              <a:gd name="connsiteY4" fmla="*/ 2065797 h 2264695"/>
              <a:gd name="connsiteX5" fmla="*/ 0 w 9144000"/>
              <a:gd name="connsiteY5" fmla="*/ 832082 h 2264695"/>
              <a:gd name="connsiteX0" fmla="*/ 0 w 9144000"/>
              <a:gd name="connsiteY0" fmla="*/ 832082 h 2264695"/>
              <a:gd name="connsiteX1" fmla="*/ 3568700 w 9144000"/>
              <a:gd name="connsiteY1" fmla="*/ 102821 h 2264695"/>
              <a:gd name="connsiteX2" fmla="*/ 9144000 w 9144000"/>
              <a:gd name="connsiteY2" fmla="*/ 215160 h 2264695"/>
              <a:gd name="connsiteX3" fmla="*/ 9144000 w 9144000"/>
              <a:gd name="connsiteY3" fmla="*/ 1699866 h 2264695"/>
              <a:gd name="connsiteX4" fmla="*/ 0 w 9144000"/>
              <a:gd name="connsiteY4" fmla="*/ 2065797 h 2264695"/>
              <a:gd name="connsiteX5" fmla="*/ 0 w 9144000"/>
              <a:gd name="connsiteY5" fmla="*/ 832082 h 2264695"/>
              <a:gd name="connsiteX0" fmla="*/ 0 w 9144000"/>
              <a:gd name="connsiteY0" fmla="*/ 832082 h 2264695"/>
              <a:gd name="connsiteX1" fmla="*/ 3568700 w 9144000"/>
              <a:gd name="connsiteY1" fmla="*/ 102821 h 2264695"/>
              <a:gd name="connsiteX2" fmla="*/ 9144000 w 9144000"/>
              <a:gd name="connsiteY2" fmla="*/ 215160 h 2264695"/>
              <a:gd name="connsiteX3" fmla="*/ 9144000 w 9144000"/>
              <a:gd name="connsiteY3" fmla="*/ 1699866 h 2264695"/>
              <a:gd name="connsiteX4" fmla="*/ 0 w 9144000"/>
              <a:gd name="connsiteY4" fmla="*/ 2065797 h 2264695"/>
              <a:gd name="connsiteX5" fmla="*/ 0 w 9144000"/>
              <a:gd name="connsiteY5" fmla="*/ 832082 h 2264695"/>
              <a:gd name="connsiteX0" fmla="*/ 0 w 9144000"/>
              <a:gd name="connsiteY0" fmla="*/ 761553 h 2194166"/>
              <a:gd name="connsiteX1" fmla="*/ 9144000 w 9144000"/>
              <a:gd name="connsiteY1" fmla="*/ 144631 h 2194166"/>
              <a:gd name="connsiteX2" fmla="*/ 9144000 w 9144000"/>
              <a:gd name="connsiteY2" fmla="*/ 1629337 h 2194166"/>
              <a:gd name="connsiteX3" fmla="*/ 0 w 9144000"/>
              <a:gd name="connsiteY3" fmla="*/ 1995268 h 2194166"/>
              <a:gd name="connsiteX4" fmla="*/ 0 w 9144000"/>
              <a:gd name="connsiteY4" fmla="*/ 761553 h 2194166"/>
              <a:gd name="connsiteX0" fmla="*/ 0 w 9144000"/>
              <a:gd name="connsiteY0" fmla="*/ 761553 h 2442422"/>
              <a:gd name="connsiteX1" fmla="*/ 9144000 w 9144000"/>
              <a:gd name="connsiteY1" fmla="*/ 144631 h 2442422"/>
              <a:gd name="connsiteX2" fmla="*/ 9144000 w 9144000"/>
              <a:gd name="connsiteY2" fmla="*/ 1629337 h 2442422"/>
              <a:gd name="connsiteX3" fmla="*/ 0 w 9144000"/>
              <a:gd name="connsiteY3" fmla="*/ 1995268 h 2442422"/>
              <a:gd name="connsiteX4" fmla="*/ 0 w 9144000"/>
              <a:gd name="connsiteY4" fmla="*/ 761553 h 2442422"/>
              <a:gd name="connsiteX0" fmla="*/ 0 w 9144000"/>
              <a:gd name="connsiteY0" fmla="*/ 1711324 h 3392193"/>
              <a:gd name="connsiteX1" fmla="*/ 9144000 w 9144000"/>
              <a:gd name="connsiteY1" fmla="*/ 1094402 h 3392193"/>
              <a:gd name="connsiteX2" fmla="*/ 9144000 w 9144000"/>
              <a:gd name="connsiteY2" fmla="*/ 2579108 h 3392193"/>
              <a:gd name="connsiteX3" fmla="*/ 0 w 9144000"/>
              <a:gd name="connsiteY3" fmla="*/ 2945039 h 3392193"/>
              <a:gd name="connsiteX4" fmla="*/ 0 w 9144000"/>
              <a:gd name="connsiteY4" fmla="*/ 1711324 h 3392193"/>
              <a:gd name="connsiteX0" fmla="*/ 0 w 9144000"/>
              <a:gd name="connsiteY0" fmla="*/ 1711324 h 3392193"/>
              <a:gd name="connsiteX1" fmla="*/ 9144000 w 9144000"/>
              <a:gd name="connsiteY1" fmla="*/ 1094402 h 3392193"/>
              <a:gd name="connsiteX2" fmla="*/ 9144000 w 9144000"/>
              <a:gd name="connsiteY2" fmla="*/ 2579110 h 3392193"/>
              <a:gd name="connsiteX3" fmla="*/ 0 w 9144000"/>
              <a:gd name="connsiteY3" fmla="*/ 2945039 h 3392193"/>
              <a:gd name="connsiteX4" fmla="*/ 0 w 9144000"/>
              <a:gd name="connsiteY4" fmla="*/ 1711324 h 3392193"/>
              <a:gd name="connsiteX0" fmla="*/ 0 w 9144000"/>
              <a:gd name="connsiteY0" fmla="*/ 1711324 h 3392193"/>
              <a:gd name="connsiteX1" fmla="*/ 9144000 w 9144000"/>
              <a:gd name="connsiteY1" fmla="*/ 1094402 h 3392193"/>
              <a:gd name="connsiteX2" fmla="*/ 9144000 w 9144000"/>
              <a:gd name="connsiteY2" fmla="*/ 2579110 h 3392193"/>
              <a:gd name="connsiteX3" fmla="*/ 0 w 9144000"/>
              <a:gd name="connsiteY3" fmla="*/ 2945039 h 3392193"/>
              <a:gd name="connsiteX4" fmla="*/ 0 w 9144000"/>
              <a:gd name="connsiteY4" fmla="*/ 1711324 h 3392193"/>
              <a:gd name="connsiteX0" fmla="*/ 0 w 9144000"/>
              <a:gd name="connsiteY0" fmla="*/ 1711324 h 3392193"/>
              <a:gd name="connsiteX1" fmla="*/ 9144000 w 9144000"/>
              <a:gd name="connsiteY1" fmla="*/ 1094402 h 3392193"/>
              <a:gd name="connsiteX2" fmla="*/ 9144000 w 9144000"/>
              <a:gd name="connsiteY2" fmla="*/ 2879895 h 3392193"/>
              <a:gd name="connsiteX3" fmla="*/ 0 w 9144000"/>
              <a:gd name="connsiteY3" fmla="*/ 2945039 h 3392193"/>
              <a:gd name="connsiteX4" fmla="*/ 0 w 9144000"/>
              <a:gd name="connsiteY4" fmla="*/ 1711324 h 3392193"/>
              <a:gd name="connsiteX0" fmla="*/ 0 w 9154274"/>
              <a:gd name="connsiteY0" fmla="*/ 1711324 h 3392193"/>
              <a:gd name="connsiteX1" fmla="*/ 9144000 w 9154274"/>
              <a:gd name="connsiteY1" fmla="*/ 1094402 h 3392193"/>
              <a:gd name="connsiteX2" fmla="*/ 9154274 w 9154274"/>
              <a:gd name="connsiteY2" fmla="*/ 2961568 h 3392193"/>
              <a:gd name="connsiteX3" fmla="*/ 0 w 9154274"/>
              <a:gd name="connsiteY3" fmla="*/ 2945039 h 3392193"/>
              <a:gd name="connsiteX4" fmla="*/ 0 w 9154274"/>
              <a:gd name="connsiteY4" fmla="*/ 1711324 h 3392193"/>
              <a:gd name="connsiteX0" fmla="*/ 0 w 9154274"/>
              <a:gd name="connsiteY0" fmla="*/ 1711324 h 3392193"/>
              <a:gd name="connsiteX1" fmla="*/ 9144000 w 9154274"/>
              <a:gd name="connsiteY1" fmla="*/ 1094402 h 3392193"/>
              <a:gd name="connsiteX2" fmla="*/ 9154274 w 9154274"/>
              <a:gd name="connsiteY2" fmla="*/ 3010571 h 3392193"/>
              <a:gd name="connsiteX3" fmla="*/ 0 w 9154274"/>
              <a:gd name="connsiteY3" fmla="*/ 2945039 h 3392193"/>
              <a:gd name="connsiteX4" fmla="*/ 0 w 9154274"/>
              <a:gd name="connsiteY4" fmla="*/ 1711324 h 3392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4274" h="3392193">
                <a:moveTo>
                  <a:pt x="0" y="1711324"/>
                </a:moveTo>
                <a:cubicBezTo>
                  <a:pt x="513708" y="3392193"/>
                  <a:pt x="5445303" y="0"/>
                  <a:pt x="9144000" y="1094402"/>
                </a:cubicBezTo>
                <a:cubicBezTo>
                  <a:pt x="9147425" y="1716791"/>
                  <a:pt x="9150849" y="2388182"/>
                  <a:pt x="9154274" y="3010571"/>
                </a:cubicBezTo>
                <a:lnTo>
                  <a:pt x="0" y="2945039"/>
                </a:lnTo>
                <a:lnTo>
                  <a:pt x="0" y="1711324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9"/>
          <p:cNvSpPr>
            <a:spLocks/>
          </p:cNvSpPr>
          <p:nvPr userDrawn="1"/>
        </p:nvSpPr>
        <p:spPr bwMode="auto">
          <a:xfrm flipV="1">
            <a:off x="0" y="3048000"/>
            <a:ext cx="8839200" cy="3429000"/>
          </a:xfrm>
          <a:custGeom>
            <a:avLst/>
            <a:gdLst/>
            <a:ahLst/>
            <a:cxnLst>
              <a:cxn ang="0">
                <a:pos x="0" y="2527"/>
              </a:cxn>
              <a:cxn ang="0">
                <a:pos x="6913" y="3360"/>
              </a:cxn>
              <a:cxn ang="0">
                <a:pos x="0" y="2144"/>
              </a:cxn>
              <a:cxn ang="0">
                <a:pos x="0" y="2527"/>
              </a:cxn>
            </a:cxnLst>
            <a:rect l="0" t="0" r="r" b="b"/>
            <a:pathLst>
              <a:path w="6913" h="3360">
                <a:moveTo>
                  <a:pt x="0" y="2527"/>
                </a:moveTo>
                <a:cubicBezTo>
                  <a:pt x="5458" y="360"/>
                  <a:pt x="6913" y="3360"/>
                  <a:pt x="6913" y="3360"/>
                </a:cubicBezTo>
                <a:cubicBezTo>
                  <a:pt x="6913" y="3360"/>
                  <a:pt x="5593" y="0"/>
                  <a:pt x="0" y="2144"/>
                </a:cubicBezTo>
                <a:cubicBezTo>
                  <a:pt x="0" y="2144"/>
                  <a:pt x="0" y="2197"/>
                  <a:pt x="0" y="2527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8"/>
          <p:cNvSpPr>
            <a:spLocks/>
          </p:cNvSpPr>
          <p:nvPr userDrawn="1"/>
        </p:nvSpPr>
        <p:spPr bwMode="auto">
          <a:xfrm flipV="1">
            <a:off x="-1" y="3021106"/>
            <a:ext cx="8334103" cy="3227294"/>
          </a:xfrm>
          <a:custGeom>
            <a:avLst/>
            <a:gdLst/>
            <a:ahLst/>
            <a:cxnLst>
              <a:cxn ang="0">
                <a:pos x="0" y="2527"/>
              </a:cxn>
              <a:cxn ang="0">
                <a:pos x="6913" y="3360"/>
              </a:cxn>
              <a:cxn ang="0">
                <a:pos x="0" y="2144"/>
              </a:cxn>
              <a:cxn ang="0">
                <a:pos x="0" y="2527"/>
              </a:cxn>
            </a:cxnLst>
            <a:rect l="0" t="0" r="r" b="b"/>
            <a:pathLst>
              <a:path w="6913" h="3360">
                <a:moveTo>
                  <a:pt x="0" y="2527"/>
                </a:moveTo>
                <a:cubicBezTo>
                  <a:pt x="5458" y="360"/>
                  <a:pt x="6913" y="3360"/>
                  <a:pt x="6913" y="3360"/>
                </a:cubicBezTo>
                <a:cubicBezTo>
                  <a:pt x="6913" y="3360"/>
                  <a:pt x="5593" y="0"/>
                  <a:pt x="0" y="2144"/>
                </a:cubicBezTo>
                <a:cubicBezTo>
                  <a:pt x="0" y="2144"/>
                  <a:pt x="0" y="2197"/>
                  <a:pt x="0" y="2527"/>
                </a:cubicBezTo>
                <a:close/>
              </a:path>
            </a:pathLst>
          </a:custGeom>
          <a:solidFill>
            <a:schemeClr val="accent4">
              <a:alpha val="54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2976" y="2571744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28860" y="4071942"/>
            <a:ext cx="6400800" cy="642942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het opmaakprofiel van de modelondertitel te bewerken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654DA-197C-42E2-B40E-65295D53AF53}" type="datetimeFigureOut">
              <a:rPr lang="en-US" smtClean="0"/>
              <a:pPr/>
              <a:t>1/2/2012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161EA-3838-4585-991A-9FE3F83376D8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654DA-197C-42E2-B40E-65295D53AF53}" type="datetimeFigureOut">
              <a:rPr lang="en-US" smtClean="0"/>
              <a:pPr/>
              <a:t>1/2/2012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161EA-3838-4585-991A-9FE3F83376D8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654DA-197C-42E2-B40E-65295D53AF53}" type="datetimeFigureOut">
              <a:rPr lang="en-US" smtClean="0"/>
              <a:pPr/>
              <a:t>1/2/2012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161EA-3838-4585-991A-9FE3F83376D8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654DA-197C-42E2-B40E-65295D53AF53}" type="datetimeFigureOut">
              <a:rPr lang="en-US" smtClean="0"/>
              <a:pPr/>
              <a:t>1/2/2012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161EA-3838-4585-991A-9FE3F83376D8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654DA-197C-42E2-B40E-65295D53AF53}" type="datetimeFigureOut">
              <a:rPr lang="en-US" smtClean="0"/>
              <a:pPr/>
              <a:t>1/2/2012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161EA-3838-4585-991A-9FE3F83376D8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654DA-197C-42E2-B40E-65295D53AF53}" type="datetimeFigureOut">
              <a:rPr lang="en-US" smtClean="0"/>
              <a:pPr/>
              <a:t>1/2/2012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161EA-3838-4585-991A-9FE3F83376D8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654DA-197C-42E2-B40E-65295D53AF53}" type="datetimeFigureOut">
              <a:rPr lang="en-US" smtClean="0"/>
              <a:pPr/>
              <a:t>1/2/2012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161EA-3838-4585-991A-9FE3F83376D8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654DA-197C-42E2-B40E-65295D53AF53}" type="datetimeFigureOut">
              <a:rPr lang="en-US" smtClean="0"/>
              <a:pPr/>
              <a:t>1/2/2012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161EA-3838-4585-991A-9FE3F83376D8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654DA-197C-42E2-B40E-65295D53AF53}" type="datetimeFigureOut">
              <a:rPr lang="en-US" smtClean="0"/>
              <a:pPr/>
              <a:t>1/2/2012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161EA-3838-4585-991A-9FE3F83376D8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654DA-197C-42E2-B40E-65295D53AF53}" type="datetimeFigureOut">
              <a:rPr lang="en-US" smtClean="0"/>
              <a:pPr/>
              <a:t>1/2/2012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161EA-3838-4585-991A-9FE3F83376D8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5943600"/>
            <a:ext cx="9154274" cy="1066800"/>
          </a:xfrm>
          <a:custGeom>
            <a:avLst/>
            <a:gdLst>
              <a:gd name="connsiteX0" fmla="*/ 0 w 9144000"/>
              <a:gd name="connsiteY0" fmla="*/ 0 h 3581400"/>
              <a:gd name="connsiteX1" fmla="*/ 9144000 w 9144000"/>
              <a:gd name="connsiteY1" fmla="*/ 0 h 3581400"/>
              <a:gd name="connsiteX2" fmla="*/ 9144000 w 9144000"/>
              <a:gd name="connsiteY2" fmla="*/ 3581400 h 3581400"/>
              <a:gd name="connsiteX3" fmla="*/ 0 w 9144000"/>
              <a:gd name="connsiteY3" fmla="*/ 3581400 h 3581400"/>
              <a:gd name="connsiteX4" fmla="*/ 0 w 9144000"/>
              <a:gd name="connsiteY4" fmla="*/ 0 h 3581400"/>
              <a:gd name="connsiteX0" fmla="*/ 0 w 9144000"/>
              <a:gd name="connsiteY0" fmla="*/ 0 h 3581400"/>
              <a:gd name="connsiteX1" fmla="*/ 9144000 w 9144000"/>
              <a:gd name="connsiteY1" fmla="*/ 0 h 3581400"/>
              <a:gd name="connsiteX2" fmla="*/ 4800600 w 9144000"/>
              <a:gd name="connsiteY2" fmla="*/ 1828800 h 3581400"/>
              <a:gd name="connsiteX3" fmla="*/ 0 w 9144000"/>
              <a:gd name="connsiteY3" fmla="*/ 3581400 h 3581400"/>
              <a:gd name="connsiteX4" fmla="*/ 0 w 9144000"/>
              <a:gd name="connsiteY4" fmla="*/ 0 h 3581400"/>
              <a:gd name="connsiteX0" fmla="*/ 0 w 9144000"/>
              <a:gd name="connsiteY0" fmla="*/ 0 h 3581400"/>
              <a:gd name="connsiteX1" fmla="*/ 9144000 w 9144000"/>
              <a:gd name="connsiteY1" fmla="*/ 0 h 3581400"/>
              <a:gd name="connsiteX2" fmla="*/ 4800600 w 9144000"/>
              <a:gd name="connsiteY2" fmla="*/ 1828800 h 3581400"/>
              <a:gd name="connsiteX3" fmla="*/ 0 w 9144000"/>
              <a:gd name="connsiteY3" fmla="*/ 3581400 h 3581400"/>
              <a:gd name="connsiteX4" fmla="*/ 0 w 9144000"/>
              <a:gd name="connsiteY4" fmla="*/ 0 h 3581400"/>
              <a:gd name="connsiteX0" fmla="*/ 0 w 9144000"/>
              <a:gd name="connsiteY0" fmla="*/ 0 h 3581400"/>
              <a:gd name="connsiteX1" fmla="*/ 9144000 w 9144000"/>
              <a:gd name="connsiteY1" fmla="*/ 0 h 3581400"/>
              <a:gd name="connsiteX2" fmla="*/ 4800600 w 9144000"/>
              <a:gd name="connsiteY2" fmla="*/ 1828800 h 3581400"/>
              <a:gd name="connsiteX3" fmla="*/ 0 w 9144000"/>
              <a:gd name="connsiteY3" fmla="*/ 3581400 h 3581400"/>
              <a:gd name="connsiteX4" fmla="*/ 0 w 9144000"/>
              <a:gd name="connsiteY4" fmla="*/ 0 h 3581400"/>
              <a:gd name="connsiteX0" fmla="*/ 0 w 9144000"/>
              <a:gd name="connsiteY0" fmla="*/ 0 h 3581400"/>
              <a:gd name="connsiteX1" fmla="*/ 9144000 w 9144000"/>
              <a:gd name="connsiteY1" fmla="*/ 0 h 3581400"/>
              <a:gd name="connsiteX2" fmla="*/ 2971800 w 9144000"/>
              <a:gd name="connsiteY2" fmla="*/ 914400 h 3581400"/>
              <a:gd name="connsiteX3" fmla="*/ 0 w 9144000"/>
              <a:gd name="connsiteY3" fmla="*/ 3581400 h 3581400"/>
              <a:gd name="connsiteX4" fmla="*/ 0 w 9144000"/>
              <a:gd name="connsiteY4" fmla="*/ 0 h 3581400"/>
              <a:gd name="connsiteX0" fmla="*/ 0 w 9144000"/>
              <a:gd name="connsiteY0" fmla="*/ 0 h 3581400"/>
              <a:gd name="connsiteX1" fmla="*/ 9144000 w 9144000"/>
              <a:gd name="connsiteY1" fmla="*/ 0 h 3581400"/>
              <a:gd name="connsiteX2" fmla="*/ 2971800 w 9144000"/>
              <a:gd name="connsiteY2" fmla="*/ 914400 h 3581400"/>
              <a:gd name="connsiteX3" fmla="*/ 0 w 9144000"/>
              <a:gd name="connsiteY3" fmla="*/ 3581400 h 3581400"/>
              <a:gd name="connsiteX4" fmla="*/ 0 w 9144000"/>
              <a:gd name="connsiteY4" fmla="*/ 0 h 3581400"/>
              <a:gd name="connsiteX0" fmla="*/ 0 w 9144000"/>
              <a:gd name="connsiteY0" fmla="*/ 0 h 3581400"/>
              <a:gd name="connsiteX1" fmla="*/ 9144000 w 9144000"/>
              <a:gd name="connsiteY1" fmla="*/ 0 h 3581400"/>
              <a:gd name="connsiteX2" fmla="*/ 2971800 w 9144000"/>
              <a:gd name="connsiteY2" fmla="*/ 914400 h 3581400"/>
              <a:gd name="connsiteX3" fmla="*/ 0 w 9144000"/>
              <a:gd name="connsiteY3" fmla="*/ 3581400 h 3581400"/>
              <a:gd name="connsiteX4" fmla="*/ 0 w 9144000"/>
              <a:gd name="connsiteY4" fmla="*/ 0 h 3581400"/>
              <a:gd name="connsiteX0" fmla="*/ 0 w 9144000"/>
              <a:gd name="connsiteY0" fmla="*/ 0 h 3581400"/>
              <a:gd name="connsiteX1" fmla="*/ 9144000 w 9144000"/>
              <a:gd name="connsiteY1" fmla="*/ 0 h 3581400"/>
              <a:gd name="connsiteX2" fmla="*/ 2971800 w 9144000"/>
              <a:gd name="connsiteY2" fmla="*/ 914400 h 3581400"/>
              <a:gd name="connsiteX3" fmla="*/ 0 w 9144000"/>
              <a:gd name="connsiteY3" fmla="*/ 3581400 h 3581400"/>
              <a:gd name="connsiteX4" fmla="*/ 0 w 9144000"/>
              <a:gd name="connsiteY4" fmla="*/ 0 h 3581400"/>
              <a:gd name="connsiteX0" fmla="*/ 0 w 9144000"/>
              <a:gd name="connsiteY0" fmla="*/ 0 h 3581400"/>
              <a:gd name="connsiteX1" fmla="*/ 9144000 w 9144000"/>
              <a:gd name="connsiteY1" fmla="*/ 0 h 3581400"/>
              <a:gd name="connsiteX2" fmla="*/ 0 w 9144000"/>
              <a:gd name="connsiteY2" fmla="*/ 3581400 h 3581400"/>
              <a:gd name="connsiteX3" fmla="*/ 0 w 9144000"/>
              <a:gd name="connsiteY3" fmla="*/ 0 h 3581400"/>
              <a:gd name="connsiteX0" fmla="*/ 0 w 9144000"/>
              <a:gd name="connsiteY0" fmla="*/ 0 h 3581400"/>
              <a:gd name="connsiteX1" fmla="*/ 9144000 w 9144000"/>
              <a:gd name="connsiteY1" fmla="*/ 0 h 3581400"/>
              <a:gd name="connsiteX2" fmla="*/ 0 w 9144000"/>
              <a:gd name="connsiteY2" fmla="*/ 3581400 h 3581400"/>
              <a:gd name="connsiteX3" fmla="*/ 0 w 9144000"/>
              <a:gd name="connsiteY3" fmla="*/ 0 h 3581400"/>
              <a:gd name="connsiteX0" fmla="*/ 0 w 9144000"/>
              <a:gd name="connsiteY0" fmla="*/ 0 h 3581400"/>
              <a:gd name="connsiteX1" fmla="*/ 9144000 w 9144000"/>
              <a:gd name="connsiteY1" fmla="*/ 0 h 3581400"/>
              <a:gd name="connsiteX2" fmla="*/ 0 w 9144000"/>
              <a:gd name="connsiteY2" fmla="*/ 3581400 h 3581400"/>
              <a:gd name="connsiteX3" fmla="*/ 0 w 9144000"/>
              <a:gd name="connsiteY3" fmla="*/ 0 h 3581400"/>
              <a:gd name="connsiteX0" fmla="*/ 0 w 9144000"/>
              <a:gd name="connsiteY0" fmla="*/ 0 h 3581400"/>
              <a:gd name="connsiteX1" fmla="*/ 9144000 w 9144000"/>
              <a:gd name="connsiteY1" fmla="*/ 0 h 3581400"/>
              <a:gd name="connsiteX2" fmla="*/ 0 w 9144000"/>
              <a:gd name="connsiteY2" fmla="*/ 3581400 h 3581400"/>
              <a:gd name="connsiteX3" fmla="*/ 0 w 9144000"/>
              <a:gd name="connsiteY3" fmla="*/ 0 h 3581400"/>
              <a:gd name="connsiteX0" fmla="*/ 0 w 9144000"/>
              <a:gd name="connsiteY0" fmla="*/ 0 h 3581400"/>
              <a:gd name="connsiteX1" fmla="*/ 9144000 w 9144000"/>
              <a:gd name="connsiteY1" fmla="*/ 0 h 3581400"/>
              <a:gd name="connsiteX2" fmla="*/ 0 w 9144000"/>
              <a:gd name="connsiteY2" fmla="*/ 3581400 h 3581400"/>
              <a:gd name="connsiteX3" fmla="*/ 0 w 9144000"/>
              <a:gd name="connsiteY3" fmla="*/ 0 h 3581400"/>
              <a:gd name="connsiteX0" fmla="*/ 0 w 9144000"/>
              <a:gd name="connsiteY0" fmla="*/ 0 h 3581400"/>
              <a:gd name="connsiteX1" fmla="*/ 9144000 w 9144000"/>
              <a:gd name="connsiteY1" fmla="*/ 0 h 3581400"/>
              <a:gd name="connsiteX2" fmla="*/ 0 w 9144000"/>
              <a:gd name="connsiteY2" fmla="*/ 3581400 h 3581400"/>
              <a:gd name="connsiteX3" fmla="*/ 0 w 9144000"/>
              <a:gd name="connsiteY3" fmla="*/ 0 h 3581400"/>
              <a:gd name="connsiteX0" fmla="*/ 0 w 9144000"/>
              <a:gd name="connsiteY0" fmla="*/ 0 h 1905000"/>
              <a:gd name="connsiteX1" fmla="*/ 9144000 w 9144000"/>
              <a:gd name="connsiteY1" fmla="*/ 0 h 1905000"/>
              <a:gd name="connsiteX2" fmla="*/ 0 w 9144000"/>
              <a:gd name="connsiteY2" fmla="*/ 1905000 h 1905000"/>
              <a:gd name="connsiteX3" fmla="*/ 0 w 9144000"/>
              <a:gd name="connsiteY3" fmla="*/ 0 h 1905000"/>
              <a:gd name="connsiteX0" fmla="*/ 0 w 9144000"/>
              <a:gd name="connsiteY0" fmla="*/ 0 h 1905000"/>
              <a:gd name="connsiteX1" fmla="*/ 9144000 w 9144000"/>
              <a:gd name="connsiteY1" fmla="*/ 0 h 1905000"/>
              <a:gd name="connsiteX2" fmla="*/ 0 w 9144000"/>
              <a:gd name="connsiteY2" fmla="*/ 1905000 h 1905000"/>
              <a:gd name="connsiteX3" fmla="*/ 0 w 9144000"/>
              <a:gd name="connsiteY3" fmla="*/ 0 h 1905000"/>
              <a:gd name="connsiteX0" fmla="*/ 0 w 9144000"/>
              <a:gd name="connsiteY0" fmla="*/ 0 h 2349500"/>
              <a:gd name="connsiteX1" fmla="*/ 9144000 w 9144000"/>
              <a:gd name="connsiteY1" fmla="*/ 0 h 2349500"/>
              <a:gd name="connsiteX2" fmla="*/ 0 w 9144000"/>
              <a:gd name="connsiteY2" fmla="*/ 1905000 h 2349500"/>
              <a:gd name="connsiteX3" fmla="*/ 0 w 9144000"/>
              <a:gd name="connsiteY3" fmla="*/ 0 h 2349500"/>
              <a:gd name="connsiteX0" fmla="*/ 0 w 9144000"/>
              <a:gd name="connsiteY0" fmla="*/ 0 h 2349500"/>
              <a:gd name="connsiteX1" fmla="*/ 9144000 w 9144000"/>
              <a:gd name="connsiteY1" fmla="*/ 0 h 2349500"/>
              <a:gd name="connsiteX2" fmla="*/ 0 w 9144000"/>
              <a:gd name="connsiteY2" fmla="*/ 1905000 h 2349500"/>
              <a:gd name="connsiteX3" fmla="*/ 0 w 9144000"/>
              <a:gd name="connsiteY3" fmla="*/ 0 h 2349500"/>
              <a:gd name="connsiteX0" fmla="*/ 0 w 9144000"/>
              <a:gd name="connsiteY0" fmla="*/ 1 h 2349501"/>
              <a:gd name="connsiteX1" fmla="*/ 9144000 w 9144000"/>
              <a:gd name="connsiteY1" fmla="*/ 1 h 2349501"/>
              <a:gd name="connsiteX2" fmla="*/ 0 w 9144000"/>
              <a:gd name="connsiteY2" fmla="*/ 1905001 h 2349501"/>
              <a:gd name="connsiteX3" fmla="*/ 0 w 9144000"/>
              <a:gd name="connsiteY3" fmla="*/ 1 h 2349501"/>
              <a:gd name="connsiteX0" fmla="*/ 0 w 9144000"/>
              <a:gd name="connsiteY0" fmla="*/ 671286 h 3020786"/>
              <a:gd name="connsiteX1" fmla="*/ 9144000 w 9144000"/>
              <a:gd name="connsiteY1" fmla="*/ 671286 h 3020786"/>
              <a:gd name="connsiteX2" fmla="*/ 0 w 9144000"/>
              <a:gd name="connsiteY2" fmla="*/ 1905001 h 3020786"/>
              <a:gd name="connsiteX3" fmla="*/ 0 w 9144000"/>
              <a:gd name="connsiteY3" fmla="*/ 671286 h 3020786"/>
              <a:gd name="connsiteX0" fmla="*/ 0 w 9144000"/>
              <a:gd name="connsiteY0" fmla="*/ -1 h 2349499"/>
              <a:gd name="connsiteX1" fmla="*/ 9144000 w 9144000"/>
              <a:gd name="connsiteY1" fmla="*/ -1 h 2349499"/>
              <a:gd name="connsiteX2" fmla="*/ 0 w 9144000"/>
              <a:gd name="connsiteY2" fmla="*/ 1233714 h 2349499"/>
              <a:gd name="connsiteX3" fmla="*/ 0 w 9144000"/>
              <a:gd name="connsiteY3" fmla="*/ -1 h 2349499"/>
              <a:gd name="connsiteX0" fmla="*/ 0 w 9144000"/>
              <a:gd name="connsiteY0" fmla="*/ 0 h 2349500"/>
              <a:gd name="connsiteX1" fmla="*/ 9144000 w 9144000"/>
              <a:gd name="connsiteY1" fmla="*/ 0 h 2349500"/>
              <a:gd name="connsiteX2" fmla="*/ 0 w 9144000"/>
              <a:gd name="connsiteY2" fmla="*/ 1233715 h 2349500"/>
              <a:gd name="connsiteX3" fmla="*/ 0 w 9144000"/>
              <a:gd name="connsiteY3" fmla="*/ 0 h 2349500"/>
              <a:gd name="connsiteX0" fmla="*/ 0 w 9144000"/>
              <a:gd name="connsiteY0" fmla="*/ 0 h 2181679"/>
              <a:gd name="connsiteX1" fmla="*/ 9144000 w 9144000"/>
              <a:gd name="connsiteY1" fmla="*/ 0 h 2181679"/>
              <a:gd name="connsiteX2" fmla="*/ 0 w 9144000"/>
              <a:gd name="connsiteY2" fmla="*/ 1233715 h 2181679"/>
              <a:gd name="connsiteX3" fmla="*/ 0 w 9144000"/>
              <a:gd name="connsiteY3" fmla="*/ 0 h 2181679"/>
              <a:gd name="connsiteX0" fmla="*/ 0 w 9144000"/>
              <a:gd name="connsiteY0" fmla="*/ 0 h 2237619"/>
              <a:gd name="connsiteX1" fmla="*/ 9144000 w 9144000"/>
              <a:gd name="connsiteY1" fmla="*/ 0 h 2237619"/>
              <a:gd name="connsiteX2" fmla="*/ 0 w 9144000"/>
              <a:gd name="connsiteY2" fmla="*/ 1233715 h 2237619"/>
              <a:gd name="connsiteX3" fmla="*/ 0 w 9144000"/>
              <a:gd name="connsiteY3" fmla="*/ 0 h 2237619"/>
              <a:gd name="connsiteX0" fmla="*/ 0 w 10439400"/>
              <a:gd name="connsiteY0" fmla="*/ 0 h 1432615"/>
              <a:gd name="connsiteX1" fmla="*/ 9144000 w 10439400"/>
              <a:gd name="connsiteY1" fmla="*/ 0 h 1432615"/>
              <a:gd name="connsiteX2" fmla="*/ 7772400 w 10439400"/>
              <a:gd name="connsiteY2" fmla="*/ 1193397 h 1432615"/>
              <a:gd name="connsiteX3" fmla="*/ 0 w 10439400"/>
              <a:gd name="connsiteY3" fmla="*/ 1233715 h 1432615"/>
              <a:gd name="connsiteX4" fmla="*/ 0 w 10439400"/>
              <a:gd name="connsiteY4" fmla="*/ 0 h 1432615"/>
              <a:gd name="connsiteX0" fmla="*/ 0 w 10668000"/>
              <a:gd name="connsiteY0" fmla="*/ 0 h 1846539"/>
              <a:gd name="connsiteX1" fmla="*/ 9144000 w 10668000"/>
              <a:gd name="connsiteY1" fmla="*/ 0 h 1846539"/>
              <a:gd name="connsiteX2" fmla="*/ 9144000 w 10668000"/>
              <a:gd name="connsiteY2" fmla="*/ 1640920 h 1846539"/>
              <a:gd name="connsiteX3" fmla="*/ 0 w 10668000"/>
              <a:gd name="connsiteY3" fmla="*/ 1233715 h 1846539"/>
              <a:gd name="connsiteX4" fmla="*/ 0 w 10668000"/>
              <a:gd name="connsiteY4" fmla="*/ 0 h 1846539"/>
              <a:gd name="connsiteX0" fmla="*/ 0 w 10668000"/>
              <a:gd name="connsiteY0" fmla="*/ 234984 h 2081523"/>
              <a:gd name="connsiteX1" fmla="*/ 9144000 w 10668000"/>
              <a:gd name="connsiteY1" fmla="*/ 234984 h 2081523"/>
              <a:gd name="connsiteX2" fmla="*/ 9144000 w 10668000"/>
              <a:gd name="connsiteY2" fmla="*/ 1875904 h 2081523"/>
              <a:gd name="connsiteX3" fmla="*/ 0 w 10668000"/>
              <a:gd name="connsiteY3" fmla="*/ 1468699 h 2081523"/>
              <a:gd name="connsiteX4" fmla="*/ 0 w 10668000"/>
              <a:gd name="connsiteY4" fmla="*/ 234984 h 2081523"/>
              <a:gd name="connsiteX0" fmla="*/ 0 w 9144000"/>
              <a:gd name="connsiteY0" fmla="*/ 234983 h 2081522"/>
              <a:gd name="connsiteX1" fmla="*/ 9144000 w 9144000"/>
              <a:gd name="connsiteY1" fmla="*/ 234983 h 2081522"/>
              <a:gd name="connsiteX2" fmla="*/ 9144000 w 9144000"/>
              <a:gd name="connsiteY2" fmla="*/ 1875903 h 2081522"/>
              <a:gd name="connsiteX3" fmla="*/ 0 w 9144000"/>
              <a:gd name="connsiteY3" fmla="*/ 1468698 h 2081522"/>
              <a:gd name="connsiteX4" fmla="*/ 0 w 9144000"/>
              <a:gd name="connsiteY4" fmla="*/ 234983 h 2081522"/>
              <a:gd name="connsiteX0" fmla="*/ 0 w 9144000"/>
              <a:gd name="connsiteY0" fmla="*/ 730583 h 2577122"/>
              <a:gd name="connsiteX1" fmla="*/ 4940300 w 9144000"/>
              <a:gd name="connsiteY1" fmla="*/ 0 h 2577122"/>
              <a:gd name="connsiteX2" fmla="*/ 9144000 w 9144000"/>
              <a:gd name="connsiteY2" fmla="*/ 730583 h 2577122"/>
              <a:gd name="connsiteX3" fmla="*/ 9144000 w 9144000"/>
              <a:gd name="connsiteY3" fmla="*/ 2371503 h 2577122"/>
              <a:gd name="connsiteX4" fmla="*/ 0 w 9144000"/>
              <a:gd name="connsiteY4" fmla="*/ 1964298 h 2577122"/>
              <a:gd name="connsiteX5" fmla="*/ 0 w 9144000"/>
              <a:gd name="connsiteY5" fmla="*/ 730583 h 2577122"/>
              <a:gd name="connsiteX0" fmla="*/ 0 w 9144000"/>
              <a:gd name="connsiteY0" fmla="*/ 730583 h 2163196"/>
              <a:gd name="connsiteX1" fmla="*/ 4940300 w 9144000"/>
              <a:gd name="connsiteY1" fmla="*/ 0 h 2163196"/>
              <a:gd name="connsiteX2" fmla="*/ 9144000 w 9144000"/>
              <a:gd name="connsiteY2" fmla="*/ 730583 h 2163196"/>
              <a:gd name="connsiteX3" fmla="*/ 9144000 w 9144000"/>
              <a:gd name="connsiteY3" fmla="*/ 1598367 h 2163196"/>
              <a:gd name="connsiteX4" fmla="*/ 0 w 9144000"/>
              <a:gd name="connsiteY4" fmla="*/ 1964298 h 2163196"/>
              <a:gd name="connsiteX5" fmla="*/ 0 w 9144000"/>
              <a:gd name="connsiteY5" fmla="*/ 730583 h 2163196"/>
              <a:gd name="connsiteX0" fmla="*/ 0 w 9144000"/>
              <a:gd name="connsiteY0" fmla="*/ 913051 h 2345664"/>
              <a:gd name="connsiteX1" fmla="*/ 4940300 w 9144000"/>
              <a:gd name="connsiteY1" fmla="*/ 182468 h 2345664"/>
              <a:gd name="connsiteX2" fmla="*/ 9144000 w 9144000"/>
              <a:gd name="connsiteY2" fmla="*/ 296129 h 2345664"/>
              <a:gd name="connsiteX3" fmla="*/ 9144000 w 9144000"/>
              <a:gd name="connsiteY3" fmla="*/ 1780835 h 2345664"/>
              <a:gd name="connsiteX4" fmla="*/ 0 w 9144000"/>
              <a:gd name="connsiteY4" fmla="*/ 2146766 h 2345664"/>
              <a:gd name="connsiteX5" fmla="*/ 0 w 9144000"/>
              <a:gd name="connsiteY5" fmla="*/ 913051 h 2345664"/>
              <a:gd name="connsiteX0" fmla="*/ 0 w 9144000"/>
              <a:gd name="connsiteY0" fmla="*/ 833404 h 2266017"/>
              <a:gd name="connsiteX1" fmla="*/ 4940300 w 9144000"/>
              <a:gd name="connsiteY1" fmla="*/ 102821 h 2266017"/>
              <a:gd name="connsiteX2" fmla="*/ 9144000 w 9144000"/>
              <a:gd name="connsiteY2" fmla="*/ 216482 h 2266017"/>
              <a:gd name="connsiteX3" fmla="*/ 9144000 w 9144000"/>
              <a:gd name="connsiteY3" fmla="*/ 1701188 h 2266017"/>
              <a:gd name="connsiteX4" fmla="*/ 0 w 9144000"/>
              <a:gd name="connsiteY4" fmla="*/ 2067119 h 2266017"/>
              <a:gd name="connsiteX5" fmla="*/ 0 w 9144000"/>
              <a:gd name="connsiteY5" fmla="*/ 833404 h 2266017"/>
              <a:gd name="connsiteX0" fmla="*/ 0 w 9144000"/>
              <a:gd name="connsiteY0" fmla="*/ 832082 h 2264695"/>
              <a:gd name="connsiteX1" fmla="*/ 3568700 w 9144000"/>
              <a:gd name="connsiteY1" fmla="*/ 102821 h 2264695"/>
              <a:gd name="connsiteX2" fmla="*/ 9144000 w 9144000"/>
              <a:gd name="connsiteY2" fmla="*/ 215160 h 2264695"/>
              <a:gd name="connsiteX3" fmla="*/ 9144000 w 9144000"/>
              <a:gd name="connsiteY3" fmla="*/ 1699866 h 2264695"/>
              <a:gd name="connsiteX4" fmla="*/ 0 w 9144000"/>
              <a:gd name="connsiteY4" fmla="*/ 2065797 h 2264695"/>
              <a:gd name="connsiteX5" fmla="*/ 0 w 9144000"/>
              <a:gd name="connsiteY5" fmla="*/ 832082 h 2264695"/>
              <a:gd name="connsiteX0" fmla="*/ 0 w 9144000"/>
              <a:gd name="connsiteY0" fmla="*/ 832082 h 2264695"/>
              <a:gd name="connsiteX1" fmla="*/ 3568700 w 9144000"/>
              <a:gd name="connsiteY1" fmla="*/ 102821 h 2264695"/>
              <a:gd name="connsiteX2" fmla="*/ 9144000 w 9144000"/>
              <a:gd name="connsiteY2" fmla="*/ 215160 h 2264695"/>
              <a:gd name="connsiteX3" fmla="*/ 9144000 w 9144000"/>
              <a:gd name="connsiteY3" fmla="*/ 1699866 h 2264695"/>
              <a:gd name="connsiteX4" fmla="*/ 0 w 9144000"/>
              <a:gd name="connsiteY4" fmla="*/ 2065797 h 2264695"/>
              <a:gd name="connsiteX5" fmla="*/ 0 w 9144000"/>
              <a:gd name="connsiteY5" fmla="*/ 832082 h 2264695"/>
              <a:gd name="connsiteX0" fmla="*/ 0 w 9144000"/>
              <a:gd name="connsiteY0" fmla="*/ 832082 h 2264695"/>
              <a:gd name="connsiteX1" fmla="*/ 3568700 w 9144000"/>
              <a:gd name="connsiteY1" fmla="*/ 102821 h 2264695"/>
              <a:gd name="connsiteX2" fmla="*/ 9144000 w 9144000"/>
              <a:gd name="connsiteY2" fmla="*/ 215160 h 2264695"/>
              <a:gd name="connsiteX3" fmla="*/ 9144000 w 9144000"/>
              <a:gd name="connsiteY3" fmla="*/ 1699866 h 2264695"/>
              <a:gd name="connsiteX4" fmla="*/ 0 w 9144000"/>
              <a:gd name="connsiteY4" fmla="*/ 2065797 h 2264695"/>
              <a:gd name="connsiteX5" fmla="*/ 0 w 9144000"/>
              <a:gd name="connsiteY5" fmla="*/ 832082 h 2264695"/>
              <a:gd name="connsiteX0" fmla="*/ 0 w 9144000"/>
              <a:gd name="connsiteY0" fmla="*/ 761553 h 2194166"/>
              <a:gd name="connsiteX1" fmla="*/ 9144000 w 9144000"/>
              <a:gd name="connsiteY1" fmla="*/ 144631 h 2194166"/>
              <a:gd name="connsiteX2" fmla="*/ 9144000 w 9144000"/>
              <a:gd name="connsiteY2" fmla="*/ 1629337 h 2194166"/>
              <a:gd name="connsiteX3" fmla="*/ 0 w 9144000"/>
              <a:gd name="connsiteY3" fmla="*/ 1995268 h 2194166"/>
              <a:gd name="connsiteX4" fmla="*/ 0 w 9144000"/>
              <a:gd name="connsiteY4" fmla="*/ 761553 h 2194166"/>
              <a:gd name="connsiteX0" fmla="*/ 0 w 9144000"/>
              <a:gd name="connsiteY0" fmla="*/ 761553 h 2442422"/>
              <a:gd name="connsiteX1" fmla="*/ 9144000 w 9144000"/>
              <a:gd name="connsiteY1" fmla="*/ 144631 h 2442422"/>
              <a:gd name="connsiteX2" fmla="*/ 9144000 w 9144000"/>
              <a:gd name="connsiteY2" fmla="*/ 1629337 h 2442422"/>
              <a:gd name="connsiteX3" fmla="*/ 0 w 9144000"/>
              <a:gd name="connsiteY3" fmla="*/ 1995268 h 2442422"/>
              <a:gd name="connsiteX4" fmla="*/ 0 w 9144000"/>
              <a:gd name="connsiteY4" fmla="*/ 761553 h 2442422"/>
              <a:gd name="connsiteX0" fmla="*/ 0 w 9144000"/>
              <a:gd name="connsiteY0" fmla="*/ 1711324 h 3392193"/>
              <a:gd name="connsiteX1" fmla="*/ 9144000 w 9144000"/>
              <a:gd name="connsiteY1" fmla="*/ 1094402 h 3392193"/>
              <a:gd name="connsiteX2" fmla="*/ 9144000 w 9144000"/>
              <a:gd name="connsiteY2" fmla="*/ 2579108 h 3392193"/>
              <a:gd name="connsiteX3" fmla="*/ 0 w 9144000"/>
              <a:gd name="connsiteY3" fmla="*/ 2945039 h 3392193"/>
              <a:gd name="connsiteX4" fmla="*/ 0 w 9144000"/>
              <a:gd name="connsiteY4" fmla="*/ 1711324 h 3392193"/>
              <a:gd name="connsiteX0" fmla="*/ 0 w 9144000"/>
              <a:gd name="connsiteY0" fmla="*/ 1711324 h 3392193"/>
              <a:gd name="connsiteX1" fmla="*/ 9144000 w 9144000"/>
              <a:gd name="connsiteY1" fmla="*/ 1094402 h 3392193"/>
              <a:gd name="connsiteX2" fmla="*/ 9144000 w 9144000"/>
              <a:gd name="connsiteY2" fmla="*/ 2579110 h 3392193"/>
              <a:gd name="connsiteX3" fmla="*/ 0 w 9144000"/>
              <a:gd name="connsiteY3" fmla="*/ 2945039 h 3392193"/>
              <a:gd name="connsiteX4" fmla="*/ 0 w 9144000"/>
              <a:gd name="connsiteY4" fmla="*/ 1711324 h 3392193"/>
              <a:gd name="connsiteX0" fmla="*/ 0 w 9144000"/>
              <a:gd name="connsiteY0" fmla="*/ 1711324 h 3392193"/>
              <a:gd name="connsiteX1" fmla="*/ 9144000 w 9144000"/>
              <a:gd name="connsiteY1" fmla="*/ 1094402 h 3392193"/>
              <a:gd name="connsiteX2" fmla="*/ 9144000 w 9144000"/>
              <a:gd name="connsiteY2" fmla="*/ 2579110 h 3392193"/>
              <a:gd name="connsiteX3" fmla="*/ 0 w 9144000"/>
              <a:gd name="connsiteY3" fmla="*/ 2945039 h 3392193"/>
              <a:gd name="connsiteX4" fmla="*/ 0 w 9144000"/>
              <a:gd name="connsiteY4" fmla="*/ 1711324 h 3392193"/>
              <a:gd name="connsiteX0" fmla="*/ 0 w 9144000"/>
              <a:gd name="connsiteY0" fmla="*/ 1711324 h 3392193"/>
              <a:gd name="connsiteX1" fmla="*/ 9144000 w 9144000"/>
              <a:gd name="connsiteY1" fmla="*/ 1094402 h 3392193"/>
              <a:gd name="connsiteX2" fmla="*/ 9144000 w 9144000"/>
              <a:gd name="connsiteY2" fmla="*/ 2879895 h 3392193"/>
              <a:gd name="connsiteX3" fmla="*/ 0 w 9144000"/>
              <a:gd name="connsiteY3" fmla="*/ 2945039 h 3392193"/>
              <a:gd name="connsiteX4" fmla="*/ 0 w 9144000"/>
              <a:gd name="connsiteY4" fmla="*/ 1711324 h 3392193"/>
              <a:gd name="connsiteX0" fmla="*/ 0 w 9154274"/>
              <a:gd name="connsiteY0" fmla="*/ 1711324 h 3392193"/>
              <a:gd name="connsiteX1" fmla="*/ 9144000 w 9154274"/>
              <a:gd name="connsiteY1" fmla="*/ 1094402 h 3392193"/>
              <a:gd name="connsiteX2" fmla="*/ 9154274 w 9154274"/>
              <a:gd name="connsiteY2" fmla="*/ 2961568 h 3392193"/>
              <a:gd name="connsiteX3" fmla="*/ 0 w 9154274"/>
              <a:gd name="connsiteY3" fmla="*/ 2945039 h 3392193"/>
              <a:gd name="connsiteX4" fmla="*/ 0 w 9154274"/>
              <a:gd name="connsiteY4" fmla="*/ 1711324 h 3392193"/>
              <a:gd name="connsiteX0" fmla="*/ 0 w 9154274"/>
              <a:gd name="connsiteY0" fmla="*/ 1711324 h 3392193"/>
              <a:gd name="connsiteX1" fmla="*/ 9144000 w 9154274"/>
              <a:gd name="connsiteY1" fmla="*/ 1094402 h 3392193"/>
              <a:gd name="connsiteX2" fmla="*/ 9154274 w 9154274"/>
              <a:gd name="connsiteY2" fmla="*/ 3010571 h 3392193"/>
              <a:gd name="connsiteX3" fmla="*/ 0 w 9154274"/>
              <a:gd name="connsiteY3" fmla="*/ 2945039 h 3392193"/>
              <a:gd name="connsiteX4" fmla="*/ 0 w 9154274"/>
              <a:gd name="connsiteY4" fmla="*/ 1711324 h 3392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4274" h="3392193">
                <a:moveTo>
                  <a:pt x="0" y="1711324"/>
                </a:moveTo>
                <a:cubicBezTo>
                  <a:pt x="513708" y="3392193"/>
                  <a:pt x="5445303" y="0"/>
                  <a:pt x="9144000" y="1094402"/>
                </a:cubicBezTo>
                <a:cubicBezTo>
                  <a:pt x="9147425" y="1716791"/>
                  <a:pt x="9150849" y="2388182"/>
                  <a:pt x="9154274" y="3010571"/>
                </a:cubicBezTo>
                <a:lnTo>
                  <a:pt x="0" y="2945039"/>
                </a:lnTo>
                <a:lnTo>
                  <a:pt x="0" y="1711324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0" y="3048000"/>
            <a:ext cx="8839200" cy="3429000"/>
          </a:xfrm>
          <a:custGeom>
            <a:avLst/>
            <a:gdLst/>
            <a:ahLst/>
            <a:cxnLst>
              <a:cxn ang="0">
                <a:pos x="0" y="2527"/>
              </a:cxn>
              <a:cxn ang="0">
                <a:pos x="6913" y="3360"/>
              </a:cxn>
              <a:cxn ang="0">
                <a:pos x="0" y="2144"/>
              </a:cxn>
              <a:cxn ang="0">
                <a:pos x="0" y="2527"/>
              </a:cxn>
            </a:cxnLst>
            <a:rect l="0" t="0" r="r" b="b"/>
            <a:pathLst>
              <a:path w="6913" h="3360">
                <a:moveTo>
                  <a:pt x="0" y="2527"/>
                </a:moveTo>
                <a:cubicBezTo>
                  <a:pt x="5458" y="360"/>
                  <a:pt x="6913" y="3360"/>
                  <a:pt x="6913" y="3360"/>
                </a:cubicBezTo>
                <a:cubicBezTo>
                  <a:pt x="6913" y="3360"/>
                  <a:pt x="5593" y="0"/>
                  <a:pt x="0" y="2144"/>
                </a:cubicBezTo>
                <a:cubicBezTo>
                  <a:pt x="0" y="2144"/>
                  <a:pt x="0" y="2197"/>
                  <a:pt x="0" y="2527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F654DA-197C-42E2-B40E-65295D53AF53}" type="datetimeFigureOut">
              <a:rPr lang="en-US" smtClean="0"/>
              <a:pPr/>
              <a:t>1/2/2012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3161EA-3838-4585-991A-9FE3F83376D8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H="1">
            <a:off x="1143000" y="-762000"/>
            <a:ext cx="8001000" cy="2590800"/>
          </a:xfrm>
          <a:custGeom>
            <a:avLst/>
            <a:gdLst/>
            <a:ahLst/>
            <a:cxnLst>
              <a:cxn ang="0">
                <a:pos x="0" y="2527"/>
              </a:cxn>
              <a:cxn ang="0">
                <a:pos x="6913" y="3360"/>
              </a:cxn>
              <a:cxn ang="0">
                <a:pos x="0" y="2144"/>
              </a:cxn>
              <a:cxn ang="0">
                <a:pos x="0" y="2527"/>
              </a:cxn>
            </a:cxnLst>
            <a:rect l="0" t="0" r="r" b="b"/>
            <a:pathLst>
              <a:path w="6913" h="3360">
                <a:moveTo>
                  <a:pt x="0" y="2527"/>
                </a:moveTo>
                <a:cubicBezTo>
                  <a:pt x="5458" y="360"/>
                  <a:pt x="6913" y="3360"/>
                  <a:pt x="6913" y="3360"/>
                </a:cubicBezTo>
                <a:cubicBezTo>
                  <a:pt x="6913" y="3360"/>
                  <a:pt x="5593" y="0"/>
                  <a:pt x="0" y="2144"/>
                </a:cubicBezTo>
                <a:cubicBezTo>
                  <a:pt x="0" y="2144"/>
                  <a:pt x="0" y="2197"/>
                  <a:pt x="0" y="2527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 flipH="1">
            <a:off x="1600200" y="-762000"/>
            <a:ext cx="7543800" cy="2438400"/>
          </a:xfrm>
          <a:custGeom>
            <a:avLst/>
            <a:gdLst/>
            <a:ahLst/>
            <a:cxnLst>
              <a:cxn ang="0">
                <a:pos x="0" y="2527"/>
              </a:cxn>
              <a:cxn ang="0">
                <a:pos x="6913" y="3360"/>
              </a:cxn>
              <a:cxn ang="0">
                <a:pos x="0" y="2144"/>
              </a:cxn>
              <a:cxn ang="0">
                <a:pos x="0" y="2527"/>
              </a:cxn>
            </a:cxnLst>
            <a:rect l="0" t="0" r="r" b="b"/>
            <a:pathLst>
              <a:path w="6913" h="3360">
                <a:moveTo>
                  <a:pt x="0" y="2527"/>
                </a:moveTo>
                <a:cubicBezTo>
                  <a:pt x="5458" y="360"/>
                  <a:pt x="6913" y="3360"/>
                  <a:pt x="6913" y="3360"/>
                </a:cubicBezTo>
                <a:cubicBezTo>
                  <a:pt x="6913" y="3360"/>
                  <a:pt x="5593" y="0"/>
                  <a:pt x="0" y="2144"/>
                </a:cubicBezTo>
                <a:cubicBezTo>
                  <a:pt x="0" y="2144"/>
                  <a:pt x="0" y="2197"/>
                  <a:pt x="0" y="2527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 flipV="1">
            <a:off x="-1" y="3021106"/>
            <a:ext cx="8334103" cy="3227294"/>
          </a:xfrm>
          <a:custGeom>
            <a:avLst/>
            <a:gdLst/>
            <a:ahLst/>
            <a:cxnLst>
              <a:cxn ang="0">
                <a:pos x="0" y="2527"/>
              </a:cxn>
              <a:cxn ang="0">
                <a:pos x="6913" y="3360"/>
              </a:cxn>
              <a:cxn ang="0">
                <a:pos x="0" y="2144"/>
              </a:cxn>
              <a:cxn ang="0">
                <a:pos x="0" y="2527"/>
              </a:cxn>
            </a:cxnLst>
            <a:rect l="0" t="0" r="r" b="b"/>
            <a:pathLst>
              <a:path w="6913" h="3360">
                <a:moveTo>
                  <a:pt x="0" y="2527"/>
                </a:moveTo>
                <a:cubicBezTo>
                  <a:pt x="5458" y="360"/>
                  <a:pt x="6913" y="3360"/>
                  <a:pt x="6913" y="3360"/>
                </a:cubicBezTo>
                <a:cubicBezTo>
                  <a:pt x="6913" y="3360"/>
                  <a:pt x="5593" y="0"/>
                  <a:pt x="0" y="2144"/>
                </a:cubicBezTo>
                <a:cubicBezTo>
                  <a:pt x="0" y="2144"/>
                  <a:pt x="0" y="2197"/>
                  <a:pt x="0" y="2527"/>
                </a:cubicBezTo>
                <a:close/>
              </a:path>
            </a:pathLst>
          </a:custGeom>
          <a:solidFill>
            <a:schemeClr val="accent4">
              <a:alpha val="54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Business Communication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Company Name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 rtl="0" eaLnBrk="1" latinLnBrk="0" hangingPunct="1">
        <a:spcBef>
          <a:spcPct val="0"/>
        </a:spcBef>
        <a:buNone/>
        <a:defRPr sz="4400" kern="1200">
          <a:solidFill>
            <a:schemeClr val="accent3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0" eaLnBrk="1" latinLnBrk="0" hangingPunct="1">
        <a:spcBef>
          <a:spcPct val="20000"/>
        </a:spcBef>
        <a:buFont typeface="Arial" pitchFamily="34" charset="0"/>
        <a:buNone/>
        <a:defRPr sz="3200" kern="1200">
          <a:solidFill>
            <a:schemeClr val="accent3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hyperlink" Target="http://recruiteresther.wordpress.com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10" Type="http://schemas.openxmlformats.org/officeDocument/2006/relationships/image" Target="../media/image20.png"/><Relationship Id="rId4" Type="http://schemas.openxmlformats.org/officeDocument/2006/relationships/image" Target="../media/image14.jpeg"/><Relationship Id="rId9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recruiteresther.wordpress.com/" TargetMode="External"/><Relationship Id="rId13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5.jpeg"/><Relationship Id="rId12" Type="http://schemas.openxmlformats.org/officeDocument/2006/relationships/hyperlink" Target="http://www.delicious.com/eriesenbeck" TargetMode="External"/><Relationship Id="rId17" Type="http://schemas.openxmlformats.org/officeDocument/2006/relationships/image" Target="../media/image40.png"/><Relationship Id="rId2" Type="http://schemas.openxmlformats.org/officeDocument/2006/relationships/hyperlink" Target="http://nl.linkedin.com/in/riesenbeck" TargetMode="External"/><Relationship Id="rId16" Type="http://schemas.openxmlformats.org/officeDocument/2006/relationships/hyperlink" Target="http://twitter.com/recruiteresther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lus.google.com/?tab=wX&amp;gpcaz=b94c3317" TargetMode="External"/><Relationship Id="rId11" Type="http://schemas.openxmlformats.org/officeDocument/2006/relationships/image" Target="../media/image37.png"/><Relationship Id="rId5" Type="http://schemas.openxmlformats.org/officeDocument/2006/relationships/image" Target="../media/image34.jpeg"/><Relationship Id="rId15" Type="http://schemas.openxmlformats.org/officeDocument/2006/relationships/image" Target="../media/image39.png"/><Relationship Id="rId10" Type="http://schemas.openxmlformats.org/officeDocument/2006/relationships/hyperlink" Target="http://www.slideshare.net/demaandagvanesther" TargetMode="External"/><Relationship Id="rId4" Type="http://schemas.openxmlformats.org/officeDocument/2006/relationships/hyperlink" Target="http://www.facebook.com/recruiteresther" TargetMode="External"/><Relationship Id="rId9" Type="http://schemas.openxmlformats.org/officeDocument/2006/relationships/image" Target="../media/image36.png"/><Relationship Id="rId14" Type="http://schemas.openxmlformats.org/officeDocument/2006/relationships/hyperlink" Target="http://re.vu/eriesenbeck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67544" y="1916832"/>
            <a:ext cx="8427230" cy="530352"/>
          </a:xfrm>
        </p:spPr>
        <p:txBody>
          <a:bodyPr>
            <a:noAutofit/>
          </a:bodyPr>
          <a:lstStyle/>
          <a:p>
            <a:pPr algn="l"/>
            <a:r>
              <a:rPr lang="en-US" sz="4000" dirty="0" smtClean="0"/>
              <a:t>Building your brand as a recruiter using social media tools</a:t>
            </a:r>
            <a:br>
              <a:rPr lang="en-US" sz="4000" dirty="0" smtClean="0"/>
            </a:br>
            <a:endParaRPr lang="en-US" sz="40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691680" y="5157192"/>
            <a:ext cx="6984776" cy="864096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en-US" sz="2600" dirty="0" smtClean="0">
                <a:solidFill>
                  <a:schemeClr val="accent3">
                    <a:lumMod val="75000"/>
                  </a:schemeClr>
                </a:solidFill>
              </a:rPr>
              <a:t>Esther Riesenbeck   </a:t>
            </a:r>
          </a:p>
          <a:p>
            <a:pPr algn="l"/>
            <a:r>
              <a:rPr lang="en-US" sz="2600" dirty="0" smtClean="0">
                <a:solidFill>
                  <a:schemeClr val="accent3">
                    <a:lumMod val="75000"/>
                  </a:schemeClr>
                </a:solidFill>
                <a:hlinkClick r:id="rId2"/>
              </a:rPr>
              <a:t>http://RecruiterEsther.wordpress.com</a:t>
            </a:r>
            <a:endParaRPr lang="en-US" sz="2600" dirty="0" smtClean="0">
              <a:solidFill>
                <a:schemeClr val="accent3">
                  <a:lumMod val="75000"/>
                </a:schemeClr>
              </a:solidFill>
            </a:endParaRPr>
          </a:p>
          <a:p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6" name="Picture 2" descr="C:\Users\Yaniv\Documents\efrat blog\header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827584" y="2564904"/>
            <a:ext cx="1143000" cy="1145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Afbeelding 6" descr="Gplus - Social medi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95736" y="3212976"/>
            <a:ext cx="1143000" cy="1147637"/>
          </a:xfrm>
          <a:prstGeom prst="rect">
            <a:avLst/>
          </a:prstGeom>
        </p:spPr>
      </p:pic>
      <p:pic>
        <p:nvPicPr>
          <p:cNvPr id="8" name="Afbeelding 7" descr="Gplus - LinkedI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63888" y="2564904"/>
            <a:ext cx="1143000" cy="1145314"/>
          </a:xfrm>
          <a:prstGeom prst="rect">
            <a:avLst/>
          </a:prstGeom>
        </p:spPr>
      </p:pic>
      <p:pic>
        <p:nvPicPr>
          <p:cNvPr id="9" name="Afbeelding 8" descr="Gplus - Employer personal branding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32040" y="3212976"/>
            <a:ext cx="1143000" cy="1143000"/>
          </a:xfrm>
          <a:prstGeom prst="rect">
            <a:avLst/>
          </a:prstGeom>
        </p:spPr>
      </p:pic>
      <p:pic>
        <p:nvPicPr>
          <p:cNvPr id="10" name="Afbeelding 9" descr="Gplus - many more things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372200" y="2564904"/>
            <a:ext cx="1143000" cy="1147637"/>
          </a:xfrm>
          <a:prstGeom prst="rect">
            <a:avLst/>
          </a:prstGeom>
        </p:spPr>
      </p:pic>
      <p:pic>
        <p:nvPicPr>
          <p:cNvPr id="11" name="Afbeelding 10" descr="41518_1750166554_3781_n (1)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55576" y="5085184"/>
            <a:ext cx="748093" cy="8766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nl-NL" sz="4000" dirty="0" err="1" smtClean="0"/>
              <a:t>Preparation</a:t>
            </a:r>
            <a:r>
              <a:rPr lang="nl-NL" sz="4000" dirty="0" smtClean="0"/>
              <a:t> </a:t>
            </a:r>
            <a:r>
              <a:rPr lang="nl-NL" sz="4000" dirty="0" err="1" smtClean="0"/>
              <a:t>Questions</a:t>
            </a:r>
            <a:endParaRPr lang="nl-NL" sz="40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836911"/>
          </a:xfrm>
        </p:spPr>
        <p:txBody>
          <a:bodyPr>
            <a:normAutofit/>
          </a:bodyPr>
          <a:lstStyle/>
          <a:p>
            <a:pPr algn="l" rtl="1"/>
            <a:r>
              <a:rPr lang="en-US" sz="2400" b="1" dirty="0" smtClean="0"/>
              <a:t>Who</a:t>
            </a:r>
            <a:r>
              <a:rPr lang="en-US" sz="2400" dirty="0" smtClean="0"/>
              <a:t> is your audience? </a:t>
            </a:r>
            <a:r>
              <a:rPr lang="en-US" sz="2400" b="1" dirty="0" smtClean="0"/>
              <a:t>What</a:t>
            </a:r>
            <a:r>
              <a:rPr lang="en-US" sz="2400" dirty="0" smtClean="0"/>
              <a:t> are their needs?</a:t>
            </a:r>
          </a:p>
          <a:p>
            <a:pPr algn="l" rtl="1"/>
            <a:r>
              <a:rPr lang="en-US" sz="2400" b="1" dirty="0" smtClean="0"/>
              <a:t>Where</a:t>
            </a:r>
            <a:r>
              <a:rPr lang="en-US" sz="2400" dirty="0" smtClean="0"/>
              <a:t> they can be found on-line?</a:t>
            </a:r>
          </a:p>
          <a:p>
            <a:pPr algn="l" rtl="1"/>
            <a:r>
              <a:rPr lang="en-US" sz="2400" u="sng" dirty="0" smtClean="0"/>
              <a:t>Selecting the right technology </a:t>
            </a:r>
            <a:r>
              <a:rPr lang="en-US" sz="2400" dirty="0" smtClean="0"/>
              <a:t>to reach the right people.</a:t>
            </a:r>
          </a:p>
          <a:p>
            <a:pPr algn="l"/>
            <a:endParaRPr lang="nl-NL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57" t="43061" r="41570" b="27700"/>
          <a:stretch/>
        </p:blipFill>
        <p:spPr bwMode="auto">
          <a:xfrm>
            <a:off x="1979712" y="3789040"/>
            <a:ext cx="4629600" cy="186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nl-NL" sz="4000" dirty="0" err="1" smtClean="0"/>
              <a:t>Preparation</a:t>
            </a:r>
            <a:r>
              <a:rPr lang="nl-NL" sz="4000" dirty="0" smtClean="0"/>
              <a:t> </a:t>
            </a:r>
            <a:r>
              <a:rPr lang="nl-NL" sz="4000" dirty="0" err="1" smtClean="0"/>
              <a:t>Questions</a:t>
            </a:r>
            <a:endParaRPr lang="nl-NL" sz="40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US" sz="2400" dirty="0" smtClean="0"/>
              <a:t>What do you look like </a:t>
            </a:r>
            <a:r>
              <a:rPr lang="en-US" sz="2400" dirty="0" smtClean="0"/>
              <a:t>online? </a:t>
            </a:r>
          </a:p>
          <a:p>
            <a:endParaRPr lang="nl-NL" dirty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3" t="17999" r="72667" b="58000"/>
          <a:stretch>
            <a:fillRect/>
          </a:stretch>
        </p:blipFill>
        <p:spPr bwMode="auto">
          <a:xfrm>
            <a:off x="4644008" y="4149080"/>
            <a:ext cx="1584176" cy="1900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17999" r="71875" b="50000"/>
          <a:stretch>
            <a:fillRect/>
          </a:stretch>
        </p:blipFill>
        <p:spPr bwMode="auto">
          <a:xfrm>
            <a:off x="1043608" y="4221088"/>
            <a:ext cx="1547813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Afbeelding 6" descr="659ULGLPzh3jTxE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584" y="2492896"/>
            <a:ext cx="1533262" cy="1916578"/>
          </a:xfrm>
          <a:prstGeom prst="rect">
            <a:avLst/>
          </a:prstGeom>
        </p:spPr>
      </p:pic>
      <p:pic>
        <p:nvPicPr>
          <p:cNvPr id="11" name="Afbeelding 10" descr="369772_671960194_720911848_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11760" y="2708920"/>
            <a:ext cx="1512168" cy="1831403"/>
          </a:xfrm>
          <a:prstGeom prst="rect">
            <a:avLst/>
          </a:prstGeom>
        </p:spPr>
      </p:pic>
      <p:pic>
        <p:nvPicPr>
          <p:cNvPr id="13" name="Afbeelding 12" descr="275619_1082100368_869453957_n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55776" y="4437112"/>
            <a:ext cx="2060096" cy="1800200"/>
          </a:xfrm>
          <a:prstGeom prst="rect">
            <a:avLst/>
          </a:prstGeom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17896" r="71875" b="64211"/>
          <a:stretch>
            <a:fillRect/>
          </a:stretch>
        </p:blipFill>
        <p:spPr bwMode="auto">
          <a:xfrm>
            <a:off x="3923928" y="2852936"/>
            <a:ext cx="19050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17999" r="71875" b="49001"/>
          <a:stretch>
            <a:fillRect/>
          </a:stretch>
        </p:blipFill>
        <p:spPr bwMode="auto">
          <a:xfrm>
            <a:off x="7092280" y="2132856"/>
            <a:ext cx="19050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19000" r="71875" b="53000"/>
          <a:stretch>
            <a:fillRect/>
          </a:stretch>
        </p:blipFill>
        <p:spPr bwMode="auto">
          <a:xfrm>
            <a:off x="6228184" y="4077072"/>
            <a:ext cx="1676400" cy="1877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19000" r="71875" b="55000"/>
          <a:stretch>
            <a:fillRect/>
          </a:stretch>
        </p:blipFill>
        <p:spPr bwMode="auto">
          <a:xfrm>
            <a:off x="5796136" y="2564904"/>
            <a:ext cx="1245577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nl-NL" sz="4000" dirty="0" err="1" smtClean="0"/>
              <a:t>Preparation</a:t>
            </a:r>
            <a:r>
              <a:rPr lang="nl-NL" sz="4000" dirty="0" smtClean="0"/>
              <a:t> </a:t>
            </a:r>
            <a:r>
              <a:rPr lang="nl-NL" sz="4000" dirty="0" err="1" smtClean="0"/>
              <a:t>Questions</a:t>
            </a:r>
            <a:endParaRPr lang="nl-NL" sz="40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400" dirty="0" smtClean="0"/>
              <a:t>What are your resources ?</a:t>
            </a:r>
            <a:endParaRPr lang="he-IL" sz="2400" dirty="0" smtClean="0"/>
          </a:p>
          <a:p>
            <a:pPr algn="l"/>
            <a:endParaRPr lang="nl-NL" sz="2400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916832"/>
            <a:ext cx="2230282" cy="1700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40968"/>
            <a:ext cx="1905000" cy="2054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077072"/>
            <a:ext cx="1623589" cy="2027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kstvak 7"/>
          <p:cNvSpPr txBox="1"/>
          <p:nvPr/>
        </p:nvSpPr>
        <p:spPr>
          <a:xfrm>
            <a:off x="6516216" y="1988840"/>
            <a:ext cx="21602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1" dirty="0" smtClean="0">
                <a:solidFill>
                  <a:schemeClr val="accent3">
                    <a:lumMod val="75000"/>
                  </a:schemeClr>
                </a:solidFill>
              </a:rPr>
              <a:t>Time</a:t>
            </a:r>
          </a:p>
          <a:p>
            <a:endParaRPr lang="nl-NL" sz="24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endParaRPr lang="nl-NL" sz="24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endParaRPr lang="nl-NL" sz="24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nl-NL" sz="2400" b="1" dirty="0" smtClean="0">
                <a:solidFill>
                  <a:schemeClr val="accent3">
                    <a:lumMod val="75000"/>
                  </a:schemeClr>
                </a:solidFill>
              </a:rPr>
              <a:t>Talent</a:t>
            </a:r>
          </a:p>
          <a:p>
            <a:endParaRPr lang="nl-NL" sz="24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endParaRPr lang="nl-NL" sz="24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endParaRPr lang="nl-NL" sz="24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nl-NL" sz="2400" b="1" dirty="0" smtClean="0">
                <a:solidFill>
                  <a:schemeClr val="accent3">
                    <a:lumMod val="75000"/>
                  </a:schemeClr>
                </a:solidFill>
              </a:rPr>
              <a:t>Budget</a:t>
            </a:r>
            <a:endParaRPr lang="nl-NL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nl-NL" sz="4000" dirty="0" err="1" smtClean="0"/>
              <a:t>Preparation</a:t>
            </a:r>
            <a:r>
              <a:rPr lang="nl-NL" sz="4000" dirty="0" smtClean="0"/>
              <a:t> </a:t>
            </a:r>
            <a:r>
              <a:rPr lang="nl-NL" sz="4000" dirty="0" err="1" smtClean="0"/>
              <a:t>Questions</a:t>
            </a:r>
            <a:endParaRPr lang="nl-NL" sz="40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972815"/>
          </a:xfrm>
        </p:spPr>
        <p:txBody>
          <a:bodyPr>
            <a:normAutofit/>
          </a:bodyPr>
          <a:lstStyle/>
          <a:p>
            <a:pPr algn="l" rtl="1"/>
            <a:r>
              <a:rPr lang="en-US" sz="2400" dirty="0" smtClean="0"/>
              <a:t>Are you willing to put yourself out there? </a:t>
            </a:r>
          </a:p>
          <a:p>
            <a:pPr algn="l" rtl="1"/>
            <a:r>
              <a:rPr lang="en-US" sz="2400" dirty="0" smtClean="0"/>
              <a:t>Do you have what it takes?</a:t>
            </a:r>
            <a:endParaRPr lang="he-IL" sz="2400" dirty="0" smtClean="0"/>
          </a:p>
          <a:p>
            <a:endParaRPr lang="nl-NL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204864"/>
            <a:ext cx="3381375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nl-NL" sz="4000" dirty="0" err="1" smtClean="0"/>
              <a:t>Preparation</a:t>
            </a:r>
            <a:r>
              <a:rPr lang="nl-NL" sz="4000" dirty="0" smtClean="0"/>
              <a:t> </a:t>
            </a:r>
            <a:r>
              <a:rPr lang="nl-NL" sz="4000" dirty="0" err="1" smtClean="0"/>
              <a:t>Questions</a:t>
            </a:r>
            <a:endParaRPr lang="nl-NL" sz="40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260847"/>
          </a:xfrm>
        </p:spPr>
        <p:txBody>
          <a:bodyPr>
            <a:noAutofit/>
          </a:bodyPr>
          <a:lstStyle/>
          <a:p>
            <a:pPr algn="l"/>
            <a:r>
              <a:rPr lang="en-US" sz="2400" dirty="0" smtClean="0"/>
              <a:t>Can you explain in a few sentences how you are unique and </a:t>
            </a:r>
          </a:p>
          <a:p>
            <a:pPr algn="l"/>
            <a:r>
              <a:rPr lang="en-US" sz="2400" dirty="0" smtClean="0"/>
              <a:t>different from your colleagues? </a:t>
            </a:r>
          </a:p>
          <a:p>
            <a:pPr algn="l"/>
            <a:endParaRPr lang="nl-NL" sz="2400" dirty="0"/>
          </a:p>
        </p:txBody>
      </p:sp>
      <p:pic>
        <p:nvPicPr>
          <p:cNvPr id="4" name="Picture 7" descr="iStock_000002248298XSmall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2852936"/>
            <a:ext cx="4735068" cy="34320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nl-NL" sz="4000" dirty="0" err="1" smtClean="0"/>
              <a:t>Possible</a:t>
            </a:r>
            <a:r>
              <a:rPr lang="nl-NL" sz="4000" dirty="0" smtClean="0"/>
              <a:t> </a:t>
            </a:r>
            <a:r>
              <a:rPr lang="nl-NL" sz="4000" dirty="0" err="1" smtClean="0"/>
              <a:t>strategies</a:t>
            </a:r>
            <a:endParaRPr lang="nl-NL" sz="40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396751"/>
          </a:xfrm>
        </p:spPr>
        <p:txBody>
          <a:bodyPr>
            <a:noAutofit/>
          </a:bodyPr>
          <a:lstStyle/>
          <a:p>
            <a:pPr algn="l"/>
            <a:r>
              <a:rPr lang="en-US" sz="2400" u="sng" dirty="0" smtClean="0"/>
              <a:t>Basic strategy:</a:t>
            </a:r>
          </a:p>
          <a:p>
            <a:pPr algn="l"/>
            <a:r>
              <a:rPr lang="en-US" sz="2400" dirty="0" smtClean="0"/>
              <a:t>Opening online presence in at least one business social </a:t>
            </a:r>
          </a:p>
          <a:p>
            <a:pPr algn="l"/>
            <a:r>
              <a:rPr lang="en-US" sz="2400" dirty="0" smtClean="0"/>
              <a:t>network.</a:t>
            </a:r>
          </a:p>
          <a:p>
            <a:endParaRPr lang="nl-NL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0" b="13250"/>
          <a:stretch/>
        </p:blipFill>
        <p:spPr bwMode="auto">
          <a:xfrm>
            <a:off x="2483768" y="3284984"/>
            <a:ext cx="3810000" cy="292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nl-NL" sz="4000" dirty="0" err="1" smtClean="0"/>
              <a:t>Example</a:t>
            </a:r>
            <a:r>
              <a:rPr lang="nl-NL" sz="4000" dirty="0" smtClean="0"/>
              <a:t> of </a:t>
            </a:r>
            <a:r>
              <a:rPr lang="nl-NL" sz="4000" dirty="0" err="1" smtClean="0"/>
              <a:t>basic</a:t>
            </a:r>
            <a:r>
              <a:rPr lang="nl-NL" sz="4000" dirty="0" smtClean="0"/>
              <a:t> </a:t>
            </a:r>
            <a:r>
              <a:rPr lang="nl-NL" sz="4000" dirty="0" err="1" smtClean="0"/>
              <a:t>strategy</a:t>
            </a:r>
            <a:endParaRPr lang="nl-NL" sz="4000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74" t="27368" r="44376" b="3159"/>
          <a:stretch>
            <a:fillRect/>
          </a:stretch>
        </p:blipFill>
        <p:spPr>
          <a:xfrm>
            <a:off x="539552" y="1412776"/>
            <a:ext cx="5095108" cy="480391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nl-NL" sz="4000" dirty="0" err="1" smtClean="0"/>
              <a:t>Advanced</a:t>
            </a:r>
            <a:r>
              <a:rPr lang="nl-NL" sz="4000" dirty="0" smtClean="0"/>
              <a:t> </a:t>
            </a:r>
            <a:r>
              <a:rPr lang="nl-NL" sz="4000" dirty="0" err="1" smtClean="0"/>
              <a:t>strategies</a:t>
            </a:r>
            <a:endParaRPr lang="nl-NL" sz="40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917031"/>
          </a:xfrm>
        </p:spPr>
        <p:txBody>
          <a:bodyPr>
            <a:normAutofit/>
          </a:bodyPr>
          <a:lstStyle/>
          <a:p>
            <a:pPr algn="l" rtl="1"/>
            <a:r>
              <a:rPr lang="en-US" sz="2400" dirty="0" smtClean="0"/>
              <a:t>1) Wider on-line presence like personal &amp; business Facebook and</a:t>
            </a:r>
          </a:p>
          <a:p>
            <a:pPr algn="l" rtl="1"/>
            <a:r>
              <a:rPr lang="en-US" sz="2400" dirty="0" smtClean="0"/>
              <a:t>Twitter profiles.</a:t>
            </a:r>
          </a:p>
          <a:p>
            <a:pPr algn="l" rtl="1"/>
            <a:endParaRPr lang="en-US" sz="2400" dirty="0" smtClean="0"/>
          </a:p>
          <a:p>
            <a:pPr algn="l" rtl="1"/>
            <a:r>
              <a:rPr lang="en-US" sz="2400" dirty="0" smtClean="0"/>
              <a:t>2) Managing  on-line groups, forums and communities.</a:t>
            </a:r>
          </a:p>
          <a:p>
            <a:pPr algn="l" rtl="1"/>
            <a:endParaRPr lang="en-US" sz="2400" dirty="0" smtClean="0"/>
          </a:p>
          <a:p>
            <a:pPr algn="l" rtl="1"/>
            <a:r>
              <a:rPr lang="en-US" sz="2400" dirty="0" smtClean="0"/>
              <a:t>3) Your own content : writing, videos, pictures.</a:t>
            </a:r>
          </a:p>
          <a:p>
            <a:pPr algn="l" rtl="1"/>
            <a:endParaRPr lang="en-US" sz="2400" dirty="0" smtClean="0"/>
          </a:p>
          <a:p>
            <a:pPr algn="l" rtl="1"/>
            <a:r>
              <a:rPr lang="en-US" sz="2400" dirty="0" smtClean="0"/>
              <a:t>4) Your own platforms: like your own blog.</a:t>
            </a:r>
            <a:endParaRPr lang="nl-NL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nl-NL" sz="4000" dirty="0" smtClean="0"/>
              <a:t>Tools and Resources</a:t>
            </a:r>
            <a:endParaRPr lang="nl-NL" sz="40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600200"/>
            <a:ext cx="2242592" cy="4421087"/>
          </a:xfrm>
        </p:spPr>
        <p:txBody>
          <a:bodyPr>
            <a:normAutofit/>
          </a:bodyPr>
          <a:lstStyle/>
          <a:p>
            <a:pPr algn="l"/>
            <a:r>
              <a:rPr lang="en-US" sz="2400" b="1" dirty="0" smtClean="0"/>
              <a:t>Use the social </a:t>
            </a:r>
          </a:p>
          <a:p>
            <a:pPr algn="l"/>
            <a:r>
              <a:rPr lang="en-US" sz="2400" b="1" dirty="0" smtClean="0"/>
              <a:t>media tools to </a:t>
            </a:r>
          </a:p>
          <a:p>
            <a:pPr algn="l"/>
            <a:r>
              <a:rPr lang="en-US" sz="2400" b="1" dirty="0" smtClean="0"/>
              <a:t>increase and </a:t>
            </a:r>
          </a:p>
          <a:p>
            <a:pPr algn="l"/>
            <a:r>
              <a:rPr lang="en-US" sz="2400" b="1" dirty="0" smtClean="0"/>
              <a:t>maintain your </a:t>
            </a:r>
          </a:p>
          <a:p>
            <a:pPr algn="l"/>
            <a:r>
              <a:rPr lang="en-US" sz="2400" b="1" dirty="0" smtClean="0"/>
              <a:t>network!</a:t>
            </a:r>
          </a:p>
          <a:p>
            <a:pPr algn="l"/>
            <a:endParaRPr lang="nl-NL" sz="2400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628800"/>
            <a:ext cx="2952750" cy="368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nl-NL" sz="4000" dirty="0" smtClean="0"/>
              <a:t>Tools and Resources</a:t>
            </a:r>
            <a:endParaRPr lang="nl-NL" sz="40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349079"/>
          </a:xfrm>
        </p:spPr>
        <p:txBody>
          <a:bodyPr>
            <a:normAutofit/>
          </a:bodyPr>
          <a:lstStyle/>
          <a:p>
            <a:pPr algn="l"/>
            <a:r>
              <a:rPr lang="nl-NL" sz="2400" b="1" dirty="0" err="1" smtClean="0"/>
              <a:t>How</a:t>
            </a:r>
            <a:r>
              <a:rPr lang="nl-NL" sz="2400" b="1" dirty="0" smtClean="0"/>
              <a:t> do I start </a:t>
            </a:r>
            <a:r>
              <a:rPr lang="nl-NL" sz="2400" b="1" dirty="0" err="1" smtClean="0"/>
              <a:t>writing</a:t>
            </a:r>
            <a:r>
              <a:rPr lang="nl-NL" sz="2400" b="1" dirty="0" smtClean="0"/>
              <a:t>?</a:t>
            </a:r>
          </a:p>
          <a:p>
            <a:pPr algn="l"/>
            <a:endParaRPr lang="nl-NL" dirty="0" smtClean="0"/>
          </a:p>
          <a:p>
            <a:pPr marL="342900" lvl="1" indent="-342900">
              <a:buNone/>
            </a:pPr>
            <a:r>
              <a:rPr lang="en-US" sz="2000" dirty="0" smtClean="0">
                <a:solidFill>
                  <a:schemeClr val="accent3">
                    <a:lumMod val="75000"/>
                  </a:schemeClr>
                </a:solidFill>
              </a:rPr>
              <a:t>- Start reading others and expose yourself to many styles of writing.</a:t>
            </a:r>
          </a:p>
          <a:p>
            <a:pPr marL="342900" lvl="1" indent="-342900">
              <a:buNone/>
            </a:pPr>
            <a:endParaRPr lang="en-US" sz="2000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342900" lvl="1" indent="-342900">
              <a:buNone/>
            </a:pPr>
            <a:r>
              <a:rPr lang="en-US" sz="2000" dirty="0" smtClean="0">
                <a:solidFill>
                  <a:schemeClr val="accent3">
                    <a:lumMod val="75000"/>
                  </a:schemeClr>
                </a:solidFill>
              </a:rPr>
              <a:t>- Writing comments on others posts.</a:t>
            </a:r>
          </a:p>
          <a:p>
            <a:pPr marL="342900" lvl="1" indent="-342900">
              <a:buNone/>
            </a:pPr>
            <a:endParaRPr lang="en-US" sz="2000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342900" lvl="1" indent="-342900">
              <a:buNone/>
            </a:pPr>
            <a:r>
              <a:rPr lang="en-US" sz="2000" dirty="0" smtClean="0">
                <a:solidFill>
                  <a:schemeClr val="accent3">
                    <a:lumMod val="75000"/>
                  </a:schemeClr>
                </a:solidFill>
              </a:rPr>
              <a:t>- Writing on other peoples platforms (like blogs).</a:t>
            </a:r>
          </a:p>
          <a:p>
            <a:pPr marL="342900" lvl="1" indent="-342900">
              <a:buNone/>
            </a:pPr>
            <a:endParaRPr lang="en-US" sz="2000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342900" lvl="1" indent="-342900">
              <a:buNone/>
            </a:pPr>
            <a:r>
              <a:rPr lang="en-US" sz="2000" dirty="0" smtClean="0">
                <a:solidFill>
                  <a:schemeClr val="accent3">
                    <a:lumMod val="75000"/>
                  </a:schemeClr>
                </a:solidFill>
              </a:rPr>
              <a:t>- Writing on your own platforms.</a:t>
            </a:r>
          </a:p>
          <a:p>
            <a:pPr algn="l"/>
            <a:endParaRPr lang="nl-NL" dirty="0" smtClean="0"/>
          </a:p>
          <a:p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nl-NL" sz="4000" dirty="0" smtClean="0"/>
              <a:t>Who Am I?</a:t>
            </a:r>
            <a:endParaRPr lang="nl-NL" sz="40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824535"/>
          </a:xfrm>
        </p:spPr>
        <p:txBody>
          <a:bodyPr>
            <a:noAutofit/>
          </a:bodyPr>
          <a:lstStyle/>
          <a:p>
            <a:pPr algn="l"/>
            <a:endParaRPr lang="nl-NL" sz="2400" u="sng" dirty="0" smtClean="0"/>
          </a:p>
          <a:p>
            <a:pPr algn="l"/>
            <a:r>
              <a:rPr lang="nl-NL" sz="2400" u="sng" dirty="0" err="1" smtClean="0"/>
              <a:t>Before</a:t>
            </a:r>
            <a:r>
              <a:rPr lang="nl-NL" sz="2400" u="sng" dirty="0" smtClean="0"/>
              <a:t> I </a:t>
            </a:r>
            <a:r>
              <a:rPr lang="nl-NL" sz="2400" u="sng" dirty="0" err="1" smtClean="0"/>
              <a:t>joined</a:t>
            </a:r>
            <a:r>
              <a:rPr lang="nl-NL" sz="2400" u="sng" dirty="0" smtClean="0"/>
              <a:t> maandag®</a:t>
            </a:r>
            <a:r>
              <a:rPr lang="nl-NL" sz="2400" dirty="0" smtClean="0"/>
              <a:t>:</a:t>
            </a:r>
          </a:p>
          <a:p>
            <a:pPr algn="l"/>
            <a:r>
              <a:rPr lang="nl-NL" sz="2400" dirty="0" smtClean="0"/>
              <a:t>I </a:t>
            </a:r>
            <a:r>
              <a:rPr lang="nl-NL" sz="2400" dirty="0" err="1" smtClean="0"/>
              <a:t>studied</a:t>
            </a:r>
            <a:r>
              <a:rPr lang="nl-NL" sz="2400" dirty="0" smtClean="0"/>
              <a:t> </a:t>
            </a:r>
            <a:r>
              <a:rPr lang="nl-NL" sz="2400" dirty="0" err="1" smtClean="0"/>
              <a:t>Human</a:t>
            </a:r>
            <a:r>
              <a:rPr lang="nl-NL" sz="2400" dirty="0" smtClean="0"/>
              <a:t> Resource Management. For 3 </a:t>
            </a:r>
            <a:r>
              <a:rPr lang="nl-NL" sz="2400" dirty="0" err="1" smtClean="0"/>
              <a:t>years</a:t>
            </a:r>
            <a:r>
              <a:rPr lang="nl-NL" sz="2400" dirty="0" smtClean="0"/>
              <a:t> I </a:t>
            </a:r>
            <a:r>
              <a:rPr lang="nl-NL" sz="2400" dirty="0" err="1" smtClean="0"/>
              <a:t>worked</a:t>
            </a:r>
            <a:r>
              <a:rPr lang="nl-NL" sz="2400" dirty="0" smtClean="0"/>
              <a:t> </a:t>
            </a:r>
          </a:p>
          <a:p>
            <a:pPr algn="l"/>
            <a:r>
              <a:rPr lang="nl-NL" sz="2400" dirty="0" smtClean="0"/>
              <a:t>as a </a:t>
            </a:r>
            <a:r>
              <a:rPr lang="nl-NL" sz="2400" dirty="0" err="1" smtClean="0"/>
              <a:t>Career</a:t>
            </a:r>
            <a:r>
              <a:rPr lang="nl-NL" sz="2400" dirty="0" smtClean="0"/>
              <a:t> Coach at Alexander </a:t>
            </a:r>
            <a:r>
              <a:rPr lang="nl-NL" sz="2400" dirty="0" err="1" smtClean="0"/>
              <a:t>Calder</a:t>
            </a:r>
            <a:r>
              <a:rPr lang="nl-NL" sz="2400" dirty="0" smtClean="0"/>
              <a:t>. </a:t>
            </a:r>
          </a:p>
          <a:p>
            <a:pPr algn="l"/>
            <a:endParaRPr lang="nl-NL" sz="2400" dirty="0" smtClean="0"/>
          </a:p>
          <a:p>
            <a:pPr algn="l"/>
            <a:r>
              <a:rPr lang="nl-NL" sz="2400" u="sng" dirty="0" err="1" smtClean="0"/>
              <a:t>Today</a:t>
            </a:r>
            <a:r>
              <a:rPr lang="nl-NL" sz="2400" dirty="0" smtClean="0"/>
              <a:t>: I </a:t>
            </a:r>
            <a:r>
              <a:rPr lang="nl-NL" sz="2400" dirty="0" err="1" smtClean="0"/>
              <a:t>work</a:t>
            </a:r>
            <a:r>
              <a:rPr lang="nl-NL" sz="2400" dirty="0" smtClean="0"/>
              <a:t> as a Recruiter at maandag®, s</a:t>
            </a:r>
            <a:r>
              <a:rPr lang="en-US" sz="2400" dirty="0" err="1" smtClean="0"/>
              <a:t>pecialised</a:t>
            </a:r>
            <a:r>
              <a:rPr lang="en-US" sz="2400" dirty="0" smtClean="0"/>
              <a:t> in </a:t>
            </a:r>
          </a:p>
          <a:p>
            <a:pPr algn="l"/>
            <a:r>
              <a:rPr lang="en-US" sz="2400" dirty="0" smtClean="0"/>
              <a:t>sourcing, recruiting, and qualifying technical candidates in </a:t>
            </a:r>
          </a:p>
          <a:p>
            <a:pPr algn="l"/>
            <a:r>
              <a:rPr lang="en-US" sz="2400" dirty="0" smtClean="0"/>
              <a:t>construction and civil engineering, building efficient and </a:t>
            </a:r>
          </a:p>
          <a:p>
            <a:pPr algn="l"/>
            <a:r>
              <a:rPr lang="en-US" sz="2400" dirty="0" smtClean="0"/>
              <a:t>complete workforce solutions.</a:t>
            </a:r>
            <a:endParaRPr lang="nl-NL" sz="2400" dirty="0" smtClean="0"/>
          </a:p>
          <a:p>
            <a:endParaRPr lang="nl-NL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nl-NL" sz="4000" dirty="0" smtClean="0"/>
              <a:t>Tools and Resources</a:t>
            </a:r>
            <a:endParaRPr lang="nl-NL" sz="40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836911"/>
          </a:xfrm>
        </p:spPr>
        <p:txBody>
          <a:bodyPr>
            <a:normAutofit/>
          </a:bodyPr>
          <a:lstStyle/>
          <a:p>
            <a:pPr algn="l"/>
            <a:r>
              <a:rPr lang="en-US" sz="2400" b="1" dirty="0" smtClean="0"/>
              <a:t>Time management is all about priorities!</a:t>
            </a:r>
          </a:p>
          <a:p>
            <a:pPr algn="l"/>
            <a:r>
              <a:rPr lang="en-US" sz="2400" b="1" dirty="0" smtClean="0"/>
              <a:t>Building your structures in a good way will save you time later </a:t>
            </a:r>
          </a:p>
          <a:p>
            <a:pPr algn="l"/>
            <a:r>
              <a:rPr lang="en-US" sz="2400" b="1" dirty="0" smtClean="0"/>
              <a:t>in the maintenance  part.</a:t>
            </a:r>
          </a:p>
          <a:p>
            <a:endParaRPr lang="nl-NL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852936"/>
            <a:ext cx="2857500" cy="257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nl-NL" sz="4000" dirty="0" smtClean="0"/>
              <a:t>Tools and Resources</a:t>
            </a:r>
            <a:endParaRPr lang="nl-NL" sz="40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277071"/>
          </a:xfrm>
        </p:spPr>
        <p:txBody>
          <a:bodyPr>
            <a:normAutofit/>
          </a:bodyPr>
          <a:lstStyle/>
          <a:p>
            <a:pPr algn="l"/>
            <a:r>
              <a:rPr lang="en-US" sz="2400" dirty="0" smtClean="0"/>
              <a:t>It’s all about the content! </a:t>
            </a:r>
          </a:p>
          <a:p>
            <a:pPr algn="l"/>
            <a:r>
              <a:rPr lang="en-US" sz="2400" dirty="0" smtClean="0"/>
              <a:t>Be on top of your file and be an expert!</a:t>
            </a:r>
          </a:p>
          <a:p>
            <a:pPr algn="l"/>
            <a:r>
              <a:rPr lang="en-US" sz="2400" dirty="0" smtClean="0"/>
              <a:t>1)Open RSS reader and be updated with what is new.</a:t>
            </a:r>
          </a:p>
          <a:p>
            <a:pPr algn="l"/>
            <a:r>
              <a:rPr lang="en-US" sz="2400" dirty="0" smtClean="0"/>
              <a:t>2) Write your own content or customize others.</a:t>
            </a:r>
          </a:p>
          <a:p>
            <a:pPr algn="l"/>
            <a:r>
              <a:rPr lang="en-US" sz="2400" dirty="0" smtClean="0"/>
              <a:t>*Content  can be </a:t>
            </a:r>
            <a:r>
              <a:rPr lang="en-US" sz="2400" u="sng" dirty="0" smtClean="0"/>
              <a:t>posts, comments, videos and pictures</a:t>
            </a:r>
            <a:r>
              <a:rPr lang="en-US" sz="2400" dirty="0" smtClean="0"/>
              <a:t>.</a:t>
            </a:r>
          </a:p>
          <a:p>
            <a:endParaRPr lang="nl-NL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365104"/>
            <a:ext cx="2057400" cy="1914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nl-NL" sz="4000" dirty="0" smtClean="0"/>
              <a:t>Tools and Resources</a:t>
            </a:r>
            <a:endParaRPr lang="nl-NL" sz="40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19"/>
          </a:xfrm>
        </p:spPr>
        <p:txBody>
          <a:bodyPr>
            <a:normAutofit/>
          </a:bodyPr>
          <a:lstStyle/>
          <a:p>
            <a:pPr algn="l" rtl="1"/>
            <a:r>
              <a:rPr lang="en-US" sz="2400" dirty="0" smtClean="0"/>
              <a:t>Don’t be annoying! </a:t>
            </a:r>
          </a:p>
          <a:p>
            <a:pPr algn="l" rtl="1"/>
            <a:r>
              <a:rPr lang="en-US" sz="2400" dirty="0" smtClean="0"/>
              <a:t>Pass your massage in a creative a innovative way!       </a:t>
            </a:r>
          </a:p>
          <a:p>
            <a:pPr marL="514350" indent="-514350" algn="l"/>
            <a:r>
              <a:rPr lang="en-US" sz="2400" dirty="0" smtClean="0"/>
              <a:t>1)Not every on-line space is a job board , mix up your massage!</a:t>
            </a:r>
          </a:p>
          <a:p>
            <a:pPr marL="514350" indent="-514350" algn="l"/>
            <a:r>
              <a:rPr lang="en-US" sz="2400" dirty="0" smtClean="0"/>
              <a:t>2) Do you know the desperate </a:t>
            </a:r>
            <a:r>
              <a:rPr lang="en-US" sz="2400" dirty="0" err="1" smtClean="0"/>
              <a:t>marketeer</a:t>
            </a:r>
            <a:r>
              <a:rPr lang="en-US" sz="2400" dirty="0" smtClean="0"/>
              <a:t> </a:t>
            </a:r>
            <a:r>
              <a:rPr lang="en-US" sz="2400" dirty="0" smtClean="0"/>
              <a:t>? Yes</a:t>
            </a:r>
          </a:p>
          <a:p>
            <a:pPr marL="514350" indent="-514350" algn="l"/>
            <a:r>
              <a:rPr lang="en-US" sz="2400" dirty="0" smtClean="0"/>
              <a:t>The one who keeps pumping  you SPAM.</a:t>
            </a:r>
          </a:p>
          <a:p>
            <a:pPr marL="514350" indent="-514350" algn="l"/>
            <a:r>
              <a:rPr lang="en-US" sz="2400" dirty="0" smtClean="0"/>
              <a:t>3) Don’t steal others content! Give credit.</a:t>
            </a:r>
          </a:p>
          <a:p>
            <a:pPr algn="l" rtl="1"/>
            <a:endParaRPr lang="nl-NL" sz="2400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06" b="40236"/>
          <a:stretch/>
        </p:blipFill>
        <p:spPr bwMode="auto">
          <a:xfrm>
            <a:off x="611560" y="4941168"/>
            <a:ext cx="2857500" cy="149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nl-NL" sz="4000" dirty="0" err="1" smtClean="0"/>
              <a:t>Summary</a:t>
            </a:r>
            <a:endParaRPr lang="nl-NL" sz="40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277071"/>
          </a:xfrm>
        </p:spPr>
        <p:txBody>
          <a:bodyPr>
            <a:normAutofit/>
          </a:bodyPr>
          <a:lstStyle/>
          <a:p>
            <a:pPr algn="l"/>
            <a:r>
              <a:rPr lang="en-US" sz="2400" b="1" dirty="0" smtClean="0"/>
              <a:t>Remember that social media is just a tool to :</a:t>
            </a:r>
          </a:p>
          <a:p>
            <a:pPr algn="l"/>
            <a:r>
              <a:rPr lang="en-US" sz="2400" b="1" dirty="0" smtClean="0"/>
              <a:t>1) Send your message</a:t>
            </a:r>
          </a:p>
          <a:p>
            <a:pPr algn="l"/>
            <a:r>
              <a:rPr lang="en-US" sz="2400" b="1" dirty="0" smtClean="0"/>
              <a:t>2) Build your name as a professional</a:t>
            </a:r>
          </a:p>
          <a:p>
            <a:pPr algn="l"/>
            <a:r>
              <a:rPr lang="en-US" sz="2400" b="1" dirty="0" smtClean="0"/>
              <a:t>3) Build your network and your brand</a:t>
            </a:r>
            <a:endParaRPr lang="nl-NL" sz="2400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068960"/>
            <a:ext cx="2971800" cy="2495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781128"/>
          </a:xfrm>
        </p:spPr>
        <p:txBody>
          <a:bodyPr>
            <a:normAutofit/>
          </a:bodyPr>
          <a:lstStyle/>
          <a:p>
            <a:pPr algn="ctr"/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END</a:t>
            </a:r>
            <a:endParaRPr lang="nl-NL" dirty="0" smtClean="0"/>
          </a:p>
          <a:p>
            <a:pPr algn="ctr"/>
            <a:endParaRPr lang="nl-NL" dirty="0" smtClean="0"/>
          </a:p>
          <a:p>
            <a:pPr algn="l"/>
            <a:endParaRPr lang="nl-NL" sz="2400" dirty="0" smtClean="0"/>
          </a:p>
          <a:p>
            <a:pPr algn="l"/>
            <a:endParaRPr lang="nl-NL" sz="2400" dirty="0" smtClean="0"/>
          </a:p>
          <a:p>
            <a:pPr algn="l"/>
            <a:endParaRPr lang="nl-NL" sz="2400" dirty="0" smtClean="0"/>
          </a:p>
          <a:p>
            <a:pPr algn="l"/>
            <a:r>
              <a:rPr lang="nl-NL" sz="2400" dirty="0" err="1" smtClean="0"/>
              <a:t>Follow</a:t>
            </a:r>
            <a:r>
              <a:rPr lang="nl-NL" sz="2400" dirty="0" smtClean="0"/>
              <a:t> me online: </a:t>
            </a:r>
            <a:endParaRPr lang="en-US" sz="2400" dirty="0" smtClean="0"/>
          </a:p>
        </p:txBody>
      </p:sp>
      <p:pic>
        <p:nvPicPr>
          <p:cNvPr id="4" name="Afbeelding 3" descr="linkedin-button.png">
            <a:hlinkClick r:id="rId2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15817" y="5262935"/>
            <a:ext cx="432048" cy="432048"/>
          </a:xfrm>
          <a:prstGeom prst="rect">
            <a:avLst/>
          </a:prstGeom>
        </p:spPr>
      </p:pic>
      <p:pic>
        <p:nvPicPr>
          <p:cNvPr id="5" name="Afbeelding 4" descr="FacebookButton (1).jpg">
            <a:hlinkClick r:id="rId4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63888" y="5301208"/>
            <a:ext cx="360040" cy="362489"/>
          </a:xfrm>
          <a:prstGeom prst="rect">
            <a:avLst/>
          </a:prstGeom>
        </p:spPr>
      </p:pic>
      <p:pic>
        <p:nvPicPr>
          <p:cNvPr id="6" name="Afbeelding 5" descr="Google_plus_logo.jpg">
            <a:hlinkClick r:id="rId6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16016" y="5229200"/>
            <a:ext cx="504056" cy="547887"/>
          </a:xfrm>
          <a:prstGeom prst="rect">
            <a:avLst/>
          </a:prstGeom>
        </p:spPr>
      </p:pic>
      <p:pic>
        <p:nvPicPr>
          <p:cNvPr id="7" name="Afbeelding 6" descr="Wordpress-logo.png">
            <a:hlinkClick r:id="rId8"/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516216" y="5229200"/>
            <a:ext cx="432048" cy="432048"/>
          </a:xfrm>
          <a:prstGeom prst="rect">
            <a:avLst/>
          </a:prstGeom>
        </p:spPr>
      </p:pic>
      <p:pic>
        <p:nvPicPr>
          <p:cNvPr id="8" name="Afbeelding 7" descr="slideshare-logo-300x300.png">
            <a:hlinkClick r:id="rId10"/>
          </p:cNvPr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364088" y="5229200"/>
            <a:ext cx="420638" cy="420638"/>
          </a:xfrm>
          <a:prstGeom prst="rect">
            <a:avLst/>
          </a:prstGeom>
        </p:spPr>
      </p:pic>
      <p:pic>
        <p:nvPicPr>
          <p:cNvPr id="9" name="Afbeelding 8" descr="delicious.png">
            <a:hlinkClick r:id="rId12"/>
          </p:cNvPr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5940152" y="5229200"/>
            <a:ext cx="432048" cy="432048"/>
          </a:xfrm>
          <a:prstGeom prst="rect">
            <a:avLst/>
          </a:prstGeom>
        </p:spPr>
      </p:pic>
      <p:pic>
        <p:nvPicPr>
          <p:cNvPr id="10" name="Afbeelding 9" descr="re_vu-Logo-2.png">
            <a:hlinkClick r:id="rId14"/>
          </p:cNvPr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7092280" y="5301208"/>
            <a:ext cx="360040" cy="360040"/>
          </a:xfrm>
          <a:prstGeom prst="rect">
            <a:avLst/>
          </a:prstGeom>
        </p:spPr>
      </p:pic>
      <p:pic>
        <p:nvPicPr>
          <p:cNvPr id="11" name="Afbeelding 10" descr="Twitter-Button.19141907.png">
            <a:hlinkClick r:id="rId16"/>
          </p:cNvPr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4139952" y="5301208"/>
            <a:ext cx="432048" cy="432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nl-NL" sz="4000" dirty="0" smtClean="0"/>
              <a:t>Recruiting &amp; Marketing</a:t>
            </a:r>
            <a:endParaRPr lang="nl-NL" sz="40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989039"/>
          </a:xfrm>
        </p:spPr>
        <p:txBody>
          <a:bodyPr>
            <a:normAutofit/>
          </a:bodyPr>
          <a:lstStyle/>
          <a:p>
            <a:pPr algn="l"/>
            <a:r>
              <a:rPr lang="en-US" sz="2400" b="1" dirty="0" smtClean="0"/>
              <a:t>Employer Branding - </a:t>
            </a:r>
            <a:r>
              <a:rPr lang="en-US" sz="2400" dirty="0" smtClean="0"/>
              <a:t>the image of your organization as a ‘great </a:t>
            </a:r>
          </a:p>
          <a:p>
            <a:pPr algn="l"/>
            <a:r>
              <a:rPr lang="en-US" sz="2400" dirty="0" smtClean="0"/>
              <a:t>place to work’ in the mind of current employees and key </a:t>
            </a:r>
          </a:p>
          <a:p>
            <a:pPr algn="l"/>
            <a:r>
              <a:rPr lang="en-US" sz="2400" dirty="0" smtClean="0"/>
              <a:t>stakeholders in the external market.</a:t>
            </a:r>
          </a:p>
          <a:p>
            <a:pPr algn="l"/>
            <a:endParaRPr lang="en-US" sz="2400" b="1" dirty="0" smtClean="0"/>
          </a:p>
          <a:p>
            <a:pPr algn="l"/>
            <a:r>
              <a:rPr lang="en-US" sz="2400" b="1" dirty="0" smtClean="0"/>
              <a:t>Personal branding</a:t>
            </a:r>
            <a:r>
              <a:rPr lang="en-US" sz="2400" dirty="0" smtClean="0"/>
              <a:t> - is the process whereby people and their </a:t>
            </a:r>
          </a:p>
          <a:p>
            <a:pPr algn="l"/>
            <a:r>
              <a:rPr lang="en-US" sz="2400" dirty="0" smtClean="0"/>
              <a:t>careers are marked as brands.</a:t>
            </a:r>
            <a:endParaRPr lang="he-IL" sz="2400" dirty="0" smtClean="0"/>
          </a:p>
          <a:p>
            <a:pPr algn="l"/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nl-NL" sz="4000" dirty="0" smtClean="0"/>
              <a:t>Marketing </a:t>
            </a:r>
            <a:r>
              <a:rPr lang="nl-NL" sz="4000" dirty="0" err="1" smtClean="0"/>
              <a:t>yourself</a:t>
            </a:r>
            <a:r>
              <a:rPr lang="nl-NL" sz="4000" dirty="0" smtClean="0"/>
              <a:t> </a:t>
            </a:r>
            <a:r>
              <a:rPr lang="nl-NL" sz="4000" dirty="0" err="1" smtClean="0"/>
              <a:t>with</a:t>
            </a:r>
            <a:r>
              <a:rPr lang="nl-NL" sz="4000" dirty="0" smtClean="0"/>
              <a:t> social media</a:t>
            </a:r>
            <a:endParaRPr lang="nl-NL" sz="40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680520"/>
          </a:xfrm>
        </p:spPr>
        <p:txBody>
          <a:bodyPr>
            <a:normAutofit/>
          </a:bodyPr>
          <a:lstStyle/>
          <a:p>
            <a:pPr algn="l"/>
            <a:endParaRPr lang="en-US" sz="2400" dirty="0" smtClean="0"/>
          </a:p>
          <a:p>
            <a:pPr algn="l"/>
            <a:r>
              <a:rPr lang="en-US" sz="2400" dirty="0" smtClean="0"/>
              <a:t>As recruiting and sourcing professionals, we cannot deny the fact </a:t>
            </a:r>
          </a:p>
          <a:p>
            <a:pPr algn="l"/>
            <a:r>
              <a:rPr lang="en-US" sz="2400" dirty="0" smtClean="0"/>
              <a:t>that </a:t>
            </a:r>
            <a:r>
              <a:rPr lang="en-US" sz="2400" b="1" dirty="0" smtClean="0"/>
              <a:t>we’re also salespeople, </a:t>
            </a:r>
            <a:r>
              <a:rPr lang="en-US" sz="2400" b="1" dirty="0" err="1" smtClean="0"/>
              <a:t>marketeers</a:t>
            </a:r>
            <a:r>
              <a:rPr lang="en-US" sz="2400" b="1" dirty="0" smtClean="0"/>
              <a:t>, PR folks !</a:t>
            </a:r>
          </a:p>
          <a:p>
            <a:pPr algn="l"/>
            <a:r>
              <a:rPr lang="en-US" sz="2400" dirty="0" smtClean="0"/>
              <a:t>It’s part of our job – we need to find, attract, and engage our </a:t>
            </a:r>
          </a:p>
          <a:p>
            <a:pPr algn="l"/>
            <a:r>
              <a:rPr lang="en-US" sz="2400" dirty="0" smtClean="0"/>
              <a:t>target audience and make them feel that what we have to offer </a:t>
            </a:r>
          </a:p>
          <a:p>
            <a:pPr algn="l"/>
            <a:r>
              <a:rPr lang="en-US" sz="2400" dirty="0" smtClean="0"/>
              <a:t>is superior than what our competitors bring to the table.</a:t>
            </a:r>
            <a:endParaRPr lang="nl-NL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nl-NL" sz="4000" dirty="0" smtClean="0"/>
              <a:t>Employee / Recruiter Branding</a:t>
            </a:r>
            <a:endParaRPr lang="nl-NL" sz="40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l"/>
            <a:r>
              <a:rPr lang="en-US" sz="2800" dirty="0" smtClean="0"/>
              <a:t>Meet Chris Hoyt, Talent Engagement and Leader at Pepsi.</a:t>
            </a:r>
          </a:p>
          <a:p>
            <a:pPr algn="l"/>
            <a:endParaRPr lang="nl-NL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18" t="16000" r="14954" b="20000"/>
          <a:stretch>
            <a:fillRect/>
          </a:stretch>
        </p:blipFill>
        <p:spPr bwMode="auto">
          <a:xfrm>
            <a:off x="2987824" y="2420888"/>
            <a:ext cx="5181600" cy="3545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nl-NL" dirty="0" err="1" smtClean="0"/>
              <a:t>What</a:t>
            </a:r>
            <a:r>
              <a:rPr lang="nl-NL" dirty="0" smtClean="0"/>
              <a:t> are we </a:t>
            </a:r>
            <a:r>
              <a:rPr lang="nl-NL" dirty="0" err="1" smtClean="0"/>
              <a:t>going</a:t>
            </a:r>
            <a:r>
              <a:rPr lang="nl-NL" dirty="0" smtClean="0"/>
              <a:t> to talk </a:t>
            </a:r>
            <a:r>
              <a:rPr lang="nl-NL" dirty="0" err="1" smtClean="0"/>
              <a:t>about</a:t>
            </a:r>
            <a:r>
              <a:rPr lang="nl-NL" dirty="0" smtClean="0"/>
              <a:t>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917031"/>
          </a:xfrm>
        </p:spPr>
        <p:txBody>
          <a:bodyPr>
            <a:normAutofit/>
          </a:bodyPr>
          <a:lstStyle/>
          <a:p>
            <a:pPr marL="514350" indent="-514350" algn="l"/>
            <a:r>
              <a:rPr lang="en-US" sz="2400" dirty="0" smtClean="0"/>
              <a:t>1)Prepare </a:t>
            </a:r>
            <a:r>
              <a:rPr lang="en-US" sz="2400" dirty="0" smtClean="0"/>
              <a:t>questions before you start any activity.</a:t>
            </a:r>
          </a:p>
          <a:p>
            <a:pPr marL="514350" indent="-514350" algn="l"/>
            <a:endParaRPr lang="en-US" sz="2400" dirty="0" smtClean="0"/>
          </a:p>
          <a:p>
            <a:pPr marL="514350" indent="-514350" algn="l"/>
            <a:r>
              <a:rPr lang="en-US" sz="2400" dirty="0" smtClean="0"/>
              <a:t>2)Choose </a:t>
            </a:r>
            <a:r>
              <a:rPr lang="en-US" sz="2400" dirty="0" smtClean="0"/>
              <a:t>the right strategy.</a:t>
            </a:r>
          </a:p>
          <a:p>
            <a:pPr marL="514350" indent="-514350" algn="l"/>
            <a:endParaRPr lang="en-US" sz="2400" dirty="0" smtClean="0"/>
          </a:p>
          <a:p>
            <a:pPr marL="514350" indent="-514350" algn="l"/>
            <a:r>
              <a:rPr lang="en-US" sz="2400" dirty="0" smtClean="0"/>
              <a:t>3)Tools and resources.</a:t>
            </a:r>
          </a:p>
          <a:p>
            <a:pPr marL="514350" indent="-514350" algn="l"/>
            <a:endParaRPr lang="en-US" sz="2400" dirty="0" smtClean="0"/>
          </a:p>
          <a:p>
            <a:pPr marL="514350" indent="-514350" algn="l"/>
            <a:r>
              <a:rPr lang="en-US" sz="2400" dirty="0" smtClean="0"/>
              <a:t>4)Market </a:t>
            </a:r>
            <a:r>
              <a:rPr lang="en-US" sz="2400" dirty="0" smtClean="0"/>
              <a:t>yourself without being annoying!</a:t>
            </a:r>
          </a:p>
          <a:p>
            <a:pPr marL="514350" indent="-514350" algn="l"/>
            <a:endParaRPr lang="he-IL" sz="2400" dirty="0" smtClean="0"/>
          </a:p>
          <a:p>
            <a:endParaRPr lang="nl-NL" dirty="0" smtClean="0"/>
          </a:p>
          <a:p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nl-NL" sz="4000" dirty="0" smtClean="0"/>
              <a:t>Tools &amp; Tips to </a:t>
            </a:r>
            <a:r>
              <a:rPr lang="nl-NL" sz="4000" dirty="0" err="1" smtClean="0"/>
              <a:t>build</a:t>
            </a:r>
            <a:r>
              <a:rPr lang="nl-NL" sz="4000" dirty="0" smtClean="0"/>
              <a:t> </a:t>
            </a:r>
            <a:r>
              <a:rPr lang="nl-NL" sz="4000" dirty="0" err="1" smtClean="0"/>
              <a:t>your</a:t>
            </a:r>
            <a:r>
              <a:rPr lang="nl-NL" sz="4000" dirty="0" smtClean="0"/>
              <a:t> brand</a:t>
            </a:r>
            <a:endParaRPr lang="nl-NL" sz="40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396751"/>
          </a:xfrm>
        </p:spPr>
        <p:txBody>
          <a:bodyPr>
            <a:normAutofit/>
          </a:bodyPr>
          <a:lstStyle/>
          <a:p>
            <a:pPr algn="l"/>
            <a:r>
              <a:rPr lang="en-US" sz="2400" dirty="0" smtClean="0"/>
              <a:t>Just before we start ,you need to answer yourself a few </a:t>
            </a:r>
          </a:p>
          <a:p>
            <a:pPr algn="l"/>
            <a:r>
              <a:rPr lang="en-US" sz="2400" dirty="0" smtClean="0"/>
              <a:t>questions.</a:t>
            </a:r>
            <a:endParaRPr lang="he-IL" sz="2400" dirty="0" smtClean="0"/>
          </a:p>
          <a:p>
            <a:pPr algn="l"/>
            <a:endParaRPr lang="nl-NL" dirty="0"/>
          </a:p>
        </p:txBody>
      </p:sp>
      <p:pic>
        <p:nvPicPr>
          <p:cNvPr id="4" name="Picture 3" descr="סימני שאלה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27784" y="2708920"/>
            <a:ext cx="2438400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nl-NL" sz="4000" dirty="0" err="1" smtClean="0"/>
              <a:t>Preparation</a:t>
            </a:r>
            <a:r>
              <a:rPr lang="nl-NL" sz="4000" dirty="0" smtClean="0"/>
              <a:t> </a:t>
            </a:r>
            <a:r>
              <a:rPr lang="nl-NL" sz="4000" dirty="0" err="1" smtClean="0"/>
              <a:t>Questions</a:t>
            </a:r>
            <a:endParaRPr lang="nl-NL" sz="40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l"/>
            <a:r>
              <a:rPr lang="en-US" sz="2400" dirty="0" smtClean="0"/>
              <a:t>When people search for your name on Google what are they </a:t>
            </a:r>
          </a:p>
          <a:p>
            <a:pPr algn="l"/>
            <a:r>
              <a:rPr lang="en-US" sz="2400" dirty="0" smtClean="0"/>
              <a:t>going to find?</a:t>
            </a:r>
            <a:endParaRPr lang="he-IL" sz="2400" dirty="0" smtClean="0"/>
          </a:p>
          <a:p>
            <a:pPr algn="l"/>
            <a:endParaRPr lang="nl-NL" sz="2400" dirty="0"/>
          </a:p>
        </p:txBody>
      </p:sp>
      <p:pic>
        <p:nvPicPr>
          <p:cNvPr id="4" name="Afbeelding 3" descr="flickr-goog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47864" y="2276872"/>
            <a:ext cx="4680520" cy="3809944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4427984" y="4149080"/>
            <a:ext cx="417646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dirty="0" smtClean="0"/>
              <a:t>Esther Riesenbeck</a:t>
            </a:r>
            <a:endParaRPr lang="nl-NL" sz="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nl-NL" sz="4000" dirty="0" err="1" smtClean="0"/>
              <a:t>Preparation</a:t>
            </a:r>
            <a:r>
              <a:rPr lang="nl-NL" sz="4000" dirty="0" smtClean="0"/>
              <a:t> </a:t>
            </a:r>
            <a:r>
              <a:rPr lang="nl-NL" sz="4000" dirty="0" err="1" smtClean="0"/>
              <a:t>Questions</a:t>
            </a:r>
            <a:endParaRPr lang="nl-NL" sz="40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692895"/>
          </a:xfrm>
        </p:spPr>
        <p:txBody>
          <a:bodyPr>
            <a:normAutofit/>
          </a:bodyPr>
          <a:lstStyle/>
          <a:p>
            <a:pPr algn="l" rtl="1"/>
            <a:r>
              <a:rPr lang="en-US" sz="2400" dirty="0" smtClean="0"/>
              <a:t>What are you trying to achieve?</a:t>
            </a:r>
          </a:p>
          <a:p>
            <a:pPr algn="l" rtl="1"/>
            <a:r>
              <a:rPr lang="en-US" sz="2400" dirty="0" smtClean="0">
                <a:solidFill>
                  <a:srgbClr val="7030A0"/>
                </a:solidFill>
              </a:rPr>
              <a:t>Position yourself as an expert in your field to your client and your candidates.</a:t>
            </a:r>
          </a:p>
          <a:p>
            <a:endParaRPr lang="nl-NL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429000"/>
            <a:ext cx="2674360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urgWaveDesignSlides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9D267936-D6B8-445C-B3C1-6EBD39F58C5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BurgWaveDesignSlides</Template>
  <TotalTime>0</TotalTime>
  <Words>679</Words>
  <Application>Microsoft Office PowerPoint</Application>
  <PresentationFormat>Diavoorstelling (4:3)</PresentationFormat>
  <Paragraphs>131</Paragraphs>
  <Slides>24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24</vt:i4>
      </vt:variant>
    </vt:vector>
  </HeadingPairs>
  <TitlesOfParts>
    <vt:vector size="25" baseType="lpstr">
      <vt:lpstr>BurgWaveDesignSlides</vt:lpstr>
      <vt:lpstr>Building your brand as a recruiter using social media tools </vt:lpstr>
      <vt:lpstr>Who Am I?</vt:lpstr>
      <vt:lpstr>Recruiting &amp; Marketing</vt:lpstr>
      <vt:lpstr>Marketing yourself with social media</vt:lpstr>
      <vt:lpstr>Employee / Recruiter Branding</vt:lpstr>
      <vt:lpstr>What are we going to talk about?</vt:lpstr>
      <vt:lpstr>Tools &amp; Tips to build your brand</vt:lpstr>
      <vt:lpstr>Preparation Questions</vt:lpstr>
      <vt:lpstr>Preparation Questions</vt:lpstr>
      <vt:lpstr>Preparation Questions</vt:lpstr>
      <vt:lpstr>Preparation Questions</vt:lpstr>
      <vt:lpstr>Preparation Questions</vt:lpstr>
      <vt:lpstr>Preparation Questions</vt:lpstr>
      <vt:lpstr>Preparation Questions</vt:lpstr>
      <vt:lpstr>Possible strategies</vt:lpstr>
      <vt:lpstr>Example of basic strategy</vt:lpstr>
      <vt:lpstr>Advanced strategies</vt:lpstr>
      <vt:lpstr>Tools and Resources</vt:lpstr>
      <vt:lpstr>Tools and Resources</vt:lpstr>
      <vt:lpstr>Tools and Resources</vt:lpstr>
      <vt:lpstr>Tools and Resources</vt:lpstr>
      <vt:lpstr>Tools and Resources</vt:lpstr>
      <vt:lpstr>Summary</vt:lpstr>
      <vt:lpstr>PowerPoint-presentatie</vt:lpstr>
    </vt:vector>
  </TitlesOfParts>
  <Company>unattended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your brand as a recruiter using social media tools</dc:title>
  <dc:creator>Esther</dc:creator>
  <cp:lastModifiedBy>Maandag</cp:lastModifiedBy>
  <cp:revision>25</cp:revision>
  <dcterms:created xsi:type="dcterms:W3CDTF">2012-01-01T19:01:12Z</dcterms:created>
  <dcterms:modified xsi:type="dcterms:W3CDTF">2012-01-02T08:31:11Z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TC103852699990</vt:lpwstr>
  </property>
</Properties>
</file>