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9" r:id="rId2"/>
    <p:sldId id="268" r:id="rId3"/>
    <p:sldId id="267" r:id="rId4"/>
    <p:sldId id="256" r:id="rId5"/>
    <p:sldId id="257" r:id="rId6"/>
    <p:sldId id="258" r:id="rId7"/>
    <p:sldId id="259" r:id="rId8"/>
    <p:sldId id="266" r:id="rId9"/>
    <p:sldId id="265" r:id="rId10"/>
    <p:sldId id="260" r:id="rId11"/>
    <p:sldId id="261" r:id="rId12"/>
    <p:sldId id="262" r:id="rId13"/>
    <p:sldId id="263" r:id="rId14"/>
    <p:sldId id="264" r:id="rId15"/>
    <p:sldId id="270" r:id="rId16"/>
  </p:sldIdLst>
  <p:sldSz cx="6858000" cy="9144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660"/>
  </p:normalViewPr>
  <p:slideViewPr>
    <p:cSldViewPr>
      <p:cViewPr>
        <p:scale>
          <a:sx n="48" d="100"/>
          <a:sy n="48" d="100"/>
        </p:scale>
        <p:origin x="-2172" y="-23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2F2D1-1794-4180-838A-BA10ACE71A08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5D11F-0A9B-4E08-9ECC-09E3B51B24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819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5D11F-0A9B-4E08-9ECC-09E3B51B24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74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363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621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717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0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601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21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010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39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162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44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48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D554F-A01C-4003-AE43-DB8E0D9E2403}" type="datetimeFigureOut">
              <a:rPr lang="zh-CN" altLang="en-US" smtClean="0"/>
              <a:t>2012/1/29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4FADB-CBD5-40CB-9659-D5DA28C00E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4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1155" y="3059832"/>
            <a:ext cx="5355691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b="1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浪漫情人节</a:t>
            </a:r>
            <a:endParaRPr lang="zh-CN" altLang="en-US" sz="7200" b="1" spc="6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2936" y="4632104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策划：小刘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656"/>
            <a:ext cx="4644516" cy="3096344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2420888" y="5292080"/>
            <a:ext cx="372418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6133741" y="5184068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" t="8280" r="23581" b="12768"/>
          <a:stretch/>
        </p:blipFill>
        <p:spPr>
          <a:xfrm>
            <a:off x="476672" y="827584"/>
            <a:ext cx="5471827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162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897719" y="7274261"/>
            <a:ext cx="306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只要两个人在一起，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7739" y="7812360"/>
            <a:ext cx="270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喝茶都是浪漫的。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14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5696"/>
            <a:ext cx="6858000" cy="514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97719" y="7025500"/>
            <a:ext cx="306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不一定需要房子，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7719" y="7548720"/>
            <a:ext cx="306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有爱就不会寒冷！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688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1"/>
          <a:stretch/>
        </p:blipFill>
        <p:spPr>
          <a:xfrm>
            <a:off x="0" y="755576"/>
            <a:ext cx="6858000" cy="48906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1"/>
          <a:stretch/>
        </p:blipFill>
        <p:spPr>
          <a:xfrm>
            <a:off x="-4446" y="1115616"/>
            <a:ext cx="6858000" cy="48906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4798" y="6926891"/>
            <a:ext cx="3619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喜欢你读书时的样子，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4738" y="7477622"/>
            <a:ext cx="469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一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个有内涵的女孩是甜蜜的。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281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54" y="0"/>
            <a:ext cx="6165304" cy="716895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29934" y="7168958"/>
            <a:ext cx="3619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喜欢与你在网上聊天，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077" y="7719689"/>
            <a:ext cx="5651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因为我不想让其他人占用你的时间。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8342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01467" y="7168958"/>
            <a:ext cx="3055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见不到你的时候，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9471" y="7719689"/>
            <a:ext cx="4139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想把爱航运到你的身边。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1680"/>
            <a:ext cx="6858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2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" t="2088" r="27347" b="-355"/>
          <a:stretch/>
        </p:blipFill>
        <p:spPr>
          <a:xfrm>
            <a:off x="-30223" y="0"/>
            <a:ext cx="4267944" cy="91837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53136" y="2189042"/>
            <a:ext cx="1723549" cy="324036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zh-CN" sz="1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END</a:t>
            </a:r>
            <a:endParaRPr lang="zh-CN" altLang="en-US" sz="10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0080" y="5364088"/>
            <a:ext cx="1569660" cy="1675662"/>
            <a:chOff x="4509120" y="5436096"/>
            <a:chExt cx="1569660" cy="1675662"/>
          </a:xfrm>
        </p:grpSpPr>
        <p:sp>
          <p:nvSpPr>
            <p:cNvPr id="7" name="TextBox 6"/>
            <p:cNvSpPr txBox="1"/>
            <p:nvPr/>
          </p:nvSpPr>
          <p:spPr>
            <a:xfrm>
              <a:off x="4509120" y="5436096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谢谢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09120" y="6188428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</a:t>
              </a:r>
              <a:r>
                <a:rPr lang="zh-CN" altLang="en-US" sz="54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看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 flipV="1">
            <a:off x="5514910" y="0"/>
            <a:ext cx="0" cy="190770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514910" y="7236296"/>
            <a:ext cx="0" cy="190770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08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84255" y="683568"/>
            <a:ext cx="2489491" cy="2489491"/>
            <a:chOff x="1623730" y="1043608"/>
            <a:chExt cx="2952328" cy="2952328"/>
          </a:xfrm>
        </p:grpSpPr>
        <p:sp>
          <p:nvSpPr>
            <p:cNvPr id="7" name="圆角矩形 6"/>
            <p:cNvSpPr/>
            <p:nvPr/>
          </p:nvSpPr>
          <p:spPr>
            <a:xfrm>
              <a:off x="1623730" y="1043608"/>
              <a:ext cx="2952328" cy="29523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6853" y="1529975"/>
              <a:ext cx="2446083" cy="2446083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1629347" y="3296386"/>
            <a:ext cx="3599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小刘出品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8720" y="4962102"/>
            <a:ext cx="54228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作品名称：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浪漫情人节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制作周期：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版权说明：素材来源于网络，故事 情节属虚构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27384" y="4139952"/>
            <a:ext cx="6885384" cy="557080"/>
            <a:chOff x="-27384" y="5098815"/>
            <a:chExt cx="6885384" cy="557080"/>
          </a:xfrm>
        </p:grpSpPr>
        <p:sp>
          <p:nvSpPr>
            <p:cNvPr id="15" name="矩形 14"/>
            <p:cNvSpPr/>
            <p:nvPr/>
          </p:nvSpPr>
          <p:spPr>
            <a:xfrm>
              <a:off x="-27384" y="5098815"/>
              <a:ext cx="2520280" cy="557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15" idx="3"/>
            </p:cNvCxnSpPr>
            <p:nvPr/>
          </p:nvCxnSpPr>
          <p:spPr>
            <a:xfrm>
              <a:off x="2492896" y="5377355"/>
              <a:ext cx="436510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08714" y="5115745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关于作品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27384" y="6242835"/>
            <a:ext cx="6885384" cy="557080"/>
            <a:chOff x="-27384" y="5098815"/>
            <a:chExt cx="6885384" cy="557080"/>
          </a:xfrm>
        </p:grpSpPr>
        <p:sp>
          <p:nvSpPr>
            <p:cNvPr id="25" name="矩形 24"/>
            <p:cNvSpPr/>
            <p:nvPr/>
          </p:nvSpPr>
          <p:spPr>
            <a:xfrm>
              <a:off x="-27384" y="5098815"/>
              <a:ext cx="2520280" cy="55708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3"/>
            </p:cNvCxnSpPr>
            <p:nvPr/>
          </p:nvCxnSpPr>
          <p:spPr>
            <a:xfrm>
              <a:off x="2492896" y="5377355"/>
              <a:ext cx="436510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408714" y="511574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关于小刘：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908720" y="7064985"/>
            <a:ext cx="54228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婚姻：单身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爱好：美女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手机：不在服务区</a:t>
            </a:r>
            <a:endParaRPr lang="en-US" altLang="zh-CN" sz="20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849226584</a:t>
            </a:r>
          </a:p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微博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//weibo.com/hao0513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583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b="265"/>
          <a:stretch/>
        </p:blipFill>
        <p:spPr>
          <a:xfrm>
            <a:off x="0" y="0"/>
            <a:ext cx="6875646" cy="572053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85114" y="6693912"/>
            <a:ext cx="3687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能想到最浪漫的事，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2696" y="7217132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就是和你出现在同一张寻人启事上。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248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6018"/>
            <a:ext cx="6858000" cy="4890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8960" y="6732240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不只是玫瑰才显浪漫，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3514" y="725546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感动因为意外。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427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" t="175" r="151" b="10509"/>
          <a:stretch/>
        </p:blipFill>
        <p:spPr>
          <a:xfrm>
            <a:off x="-17929" y="0"/>
            <a:ext cx="6875929" cy="914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49686" y="7275713"/>
            <a:ext cx="2340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书体坊硬笔行书3500" pitchFamily="2" charset="-122"/>
                <a:ea typeface="书体坊硬笔行书3500" pitchFamily="2" charset="-122"/>
              </a:rPr>
              <a:t>把爱捧在手上，</a:t>
            </a:r>
            <a:endParaRPr lang="zh-CN" altLang="en-US" sz="2800" dirty="0">
              <a:solidFill>
                <a:schemeClr val="bg1"/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1465" y="7798933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书体坊硬笔行书3500" pitchFamily="2" charset="-122"/>
                <a:ea typeface="书体坊硬笔行书3500" pitchFamily="2" charset="-122"/>
              </a:rPr>
              <a:t>这叫“放心”。</a:t>
            </a:r>
            <a:endParaRPr lang="zh-CN" altLang="en-US" sz="2800" dirty="0">
              <a:solidFill>
                <a:schemeClr val="bg1"/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38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2" b="4794"/>
          <a:stretch/>
        </p:blipFill>
        <p:spPr>
          <a:xfrm>
            <a:off x="303498" y="107504"/>
            <a:ext cx="6251004" cy="715801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74549" y="7274261"/>
            <a:ext cx="4108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爱情的闹钟每天把我叫醒，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7739" y="7812360"/>
            <a:ext cx="270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爱意味着责任。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996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61"/>
          <a:stretch/>
        </p:blipFill>
        <p:spPr>
          <a:xfrm>
            <a:off x="392373" y="0"/>
            <a:ext cx="6073254" cy="713590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97719" y="7274261"/>
            <a:ext cx="306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每小时的每一分，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7739" y="7812360"/>
            <a:ext cx="270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必须让你开心。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543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01467" y="7168958"/>
            <a:ext cx="3055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喜欢与你共进午餐，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70100" y="7719689"/>
            <a:ext cx="4517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因为我知道你最喜欢吃什么。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7664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0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192781" y="7360858"/>
            <a:ext cx="2463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我要学着做菜，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94" r="970"/>
          <a:stretch/>
        </p:blipFill>
        <p:spPr>
          <a:xfrm>
            <a:off x="-8801" y="-36512"/>
            <a:ext cx="6866801" cy="66052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56792" y="7889062"/>
            <a:ext cx="374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书体坊硬笔行书3500" pitchFamily="2" charset="-122"/>
                <a:ea typeface="书体坊硬笔行书3500" pitchFamily="2" charset="-122"/>
              </a:rPr>
              <a:t>因为菜也是会说话的。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书体坊硬笔行书3500" pitchFamily="2" charset="-122"/>
              <a:ea typeface="书体坊硬笔行书35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56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6b190e801fafb4f38790e2428f1565741984fa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223</Words>
  <Application>Microsoft Office PowerPoint</Application>
  <PresentationFormat>全屏显示(4:3)</PresentationFormat>
  <Paragraphs>41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me</dc:creator>
  <cp:lastModifiedBy>me</cp:lastModifiedBy>
  <cp:revision>19</cp:revision>
  <dcterms:created xsi:type="dcterms:W3CDTF">2012-01-29T05:30:29Z</dcterms:created>
  <dcterms:modified xsi:type="dcterms:W3CDTF">2012-01-29T07:33:56Z</dcterms:modified>
</cp:coreProperties>
</file>